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E9E2-5773-4CC2-9BC4-1489AB27DC8A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4127B-E088-4C72-B232-EABC4E1954E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7768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E9E2-5773-4CC2-9BC4-1489AB27DC8A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4127B-E088-4C72-B232-EABC4E1954E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2966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E9E2-5773-4CC2-9BC4-1489AB27DC8A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4127B-E088-4C72-B232-EABC4E1954E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1384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E9E2-5773-4CC2-9BC4-1489AB27DC8A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4127B-E088-4C72-B232-EABC4E1954E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220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E9E2-5773-4CC2-9BC4-1489AB27DC8A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4127B-E088-4C72-B232-EABC4E1954E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6714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E9E2-5773-4CC2-9BC4-1489AB27DC8A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4127B-E088-4C72-B232-EABC4E1954E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6977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E9E2-5773-4CC2-9BC4-1489AB27DC8A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4127B-E088-4C72-B232-EABC4E1954E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9950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E9E2-5773-4CC2-9BC4-1489AB27DC8A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4127B-E088-4C72-B232-EABC4E1954E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8122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E9E2-5773-4CC2-9BC4-1489AB27DC8A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4127B-E088-4C72-B232-EABC4E1954E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628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E9E2-5773-4CC2-9BC4-1489AB27DC8A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4127B-E088-4C72-B232-EABC4E1954E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5871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E9E2-5773-4CC2-9BC4-1489AB27DC8A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4127B-E088-4C72-B232-EABC4E1954E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8263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DE9E2-5773-4CC2-9BC4-1489AB27DC8A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4127B-E088-4C72-B232-EABC4E1954E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8020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772400" cy="259471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ES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Obtiene y comparte información mediante diversas formas de expresión oral.</a:t>
            </a:r>
            <a:endParaRPr lang="es-ES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7" name="Picture 3" descr="C:\Program Files\Microsoft Office\MEDIA\CAGCAT10\j0217698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437112"/>
            <a:ext cx="2195736" cy="2127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2681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Aspecto.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Posibles </a:t>
            </a:r>
            <a:r>
              <a:rPr lang="es-MX" smtClean="0"/>
              <a:t>Aprendizajes Esperados: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729551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19</Words>
  <Application>Microsoft Office PowerPoint</Application>
  <PresentationFormat>Presentación en pantalla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1. Obtiene y comparte información mediante diversas formas de expresión oral.</vt:lpstr>
      <vt:lpstr>Aspecto.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Reconoce sus cualidades y capacidades y las de sus compañeras y compañeros.</dc:title>
  <dc:creator>CCPA</dc:creator>
  <cp:lastModifiedBy>CCPA</cp:lastModifiedBy>
  <cp:revision>3</cp:revision>
  <dcterms:created xsi:type="dcterms:W3CDTF">2015-08-31T16:59:27Z</dcterms:created>
  <dcterms:modified xsi:type="dcterms:W3CDTF">2015-08-31T17:30:02Z</dcterms:modified>
</cp:coreProperties>
</file>