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06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44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8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94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4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10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48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77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99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22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15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870B-8F56-40DE-8F22-F4FECA5CA7BE}" type="datetimeFigureOut">
              <a:rPr lang="es-ES" smtClean="0"/>
              <a:t>04/09/2015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0711-0C01-49BF-B2D7-8B8AF4700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42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2"/>
            <a:ext cx="9144000" cy="68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60811" y="1556792"/>
            <a:ext cx="3581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72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Campo</a:t>
            </a:r>
            <a:endParaRPr lang="es-ES" sz="72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63688" y="4664920"/>
            <a:ext cx="5544616" cy="1788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116935"/>
              </a:avLst>
            </a:prstTxWarp>
            <a:spAutoFit/>
          </a:bodyPr>
          <a:lstStyle/>
          <a:p>
            <a:pPr algn="ctr"/>
            <a:r>
              <a:rPr lang="es-MX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Lenguaje oral</a:t>
            </a:r>
          </a:p>
          <a:p>
            <a:pPr algn="ctr"/>
            <a:r>
              <a:rPr lang="es-MX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 y escrito</a:t>
            </a:r>
            <a:endParaRPr lang="es-E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7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2"/>
            <a:ext cx="9144000" cy="68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79712" y="1641574"/>
            <a:ext cx="48558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Competencia</a:t>
            </a:r>
          </a:p>
          <a:p>
            <a:pPr algn="ctr"/>
            <a:endParaRPr lang="es-MX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2492896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Interpreta o infiere el contenido de textos a partir del conocimiento que tiene de los diversos portadores y del sistema de escritura.</a:t>
            </a:r>
            <a:endParaRPr lang="es-E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6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743273" y="1600200"/>
          <a:ext cx="5657454" cy="4525963"/>
        </p:xfrm>
        <a:graphic>
          <a:graphicData uri="http://schemas.openxmlformats.org/drawingml/2006/table">
            <a:tbl>
              <a:tblPr/>
              <a:tblGrid>
                <a:gridCol w="2828727"/>
                <a:gridCol w="2828727"/>
              </a:tblGrid>
              <a:tr h="754327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/>
                      </a:r>
                      <a:br>
                        <a:rPr lang="es-ES" sz="1200">
                          <a:effectLst/>
                          <a:latin typeface="Verdana"/>
                        </a:rPr>
                      </a:br>
                      <a:r>
                        <a:rPr lang="es-ES" sz="1200">
                          <a:effectLst/>
                          <a:latin typeface="Verdana"/>
                        </a:rPr>
                        <a:t>Escucha la lectura de fragmentos de un cuento y dice qué cree que sucederá en el resto del texto.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 marL="62861" marR="62861" marT="31430" marB="31430">
                    <a:lnL>
                      <a:noFill/>
                    </a:lnL>
                  </a:tcPr>
                </a:tc>
              </a:tr>
              <a:tr h="942909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>Confirma o verifica información acerca del contenido del texto, mediante la lectura y relectura que hace la maestra de fragmentos o del texto completo.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>Pregunta acerca de palabras o fragmentos que no entendió durante la lectura de un texto y pide a la maestra que relea uno o más fragmentos para encontrar el significado.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>Identifica lo que se lee en el texto escrito, y que leer y escribir se hace de izquierda a derecha y de arriba abajo.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>Identifica la función que tienen algunos elementos gráficos incluidos en textos escritos.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/>
                      <a:r>
                        <a:rPr lang="es-ES" sz="120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  <a:latin typeface="Verdana"/>
                        </a:rPr>
                        <a:t>Reconoce la escritura de su nombre en diversos portadores de texto.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2"/>
            <a:ext cx="9144000" cy="68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 descr="http://201.159.101.62/sistem/bibdig/imagenes/B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201.159.101.62/sistem/bibdig/imagenes/B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201.159.101.62/sistem/bibdig/imagenes/B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01.159.101.62/sistem/bibdig/imagenes/B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201.159.101.62/sistem/bibdig/imagenes/B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600200"/>
            <a:ext cx="1619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81794" y="1455626"/>
            <a:ext cx="67804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	Escucha la lectura de fragmentos de un cuento y dice qué cree que sucederá en el resto del texto.</a:t>
            </a:r>
          </a:p>
          <a:p>
            <a:r>
              <a:rPr lang="es-ES" dirty="0" smtClean="0"/>
              <a:t> 	Confirma o verifica información acerca del contenido del texto, mediante la lectura y relectura que hace la maestra de fragmentos o del texto completo.</a:t>
            </a:r>
          </a:p>
          <a:p>
            <a:r>
              <a:rPr lang="es-ES" dirty="0" smtClean="0"/>
              <a:t> 	Pregunta acerca de palabras o fragmentos que no entendió durante la lectura de un texto y pide a la maestra que relea uno o más fragmentos para encontrar el significado.</a:t>
            </a:r>
          </a:p>
          <a:p>
            <a:r>
              <a:rPr lang="es-ES" dirty="0" smtClean="0"/>
              <a:t> 	Identifica lo que se lee en el texto escrito, y que leer y escribir se hace de izquierda a derecha y de arriba abajo.</a:t>
            </a:r>
          </a:p>
          <a:p>
            <a:r>
              <a:rPr lang="es-ES" dirty="0" smtClean="0"/>
              <a:t> 	Identifica la función que tienen algunos elementos gráficos incluidos en textos escritos.</a:t>
            </a:r>
          </a:p>
          <a:p>
            <a:r>
              <a:rPr lang="es-ES" dirty="0" smtClean="0"/>
              <a:t> 	Reconoce la escritura de su nombre en diversos portadores de texto.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1565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138</Words>
  <Application>Microsoft Office PowerPoint</Application>
  <PresentationFormat>Presentación en pantalla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3</cp:revision>
  <dcterms:created xsi:type="dcterms:W3CDTF">2015-09-04T18:23:41Z</dcterms:created>
  <dcterms:modified xsi:type="dcterms:W3CDTF">2015-09-04T18:52:24Z</dcterms:modified>
</cp:coreProperties>
</file>