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087-9A96-4338-ACC9-60AFE2DAEB21}" type="datetimeFigureOut">
              <a:rPr lang="es-ES" smtClean="0"/>
              <a:t>01/01/2004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B92C3-511E-464A-BD2B-74DE10EA27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292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087-9A96-4338-ACC9-60AFE2DAEB21}" type="datetimeFigureOut">
              <a:rPr lang="es-ES" smtClean="0"/>
              <a:t>01/01/2004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B92C3-511E-464A-BD2B-74DE10EA27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0570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087-9A96-4338-ACC9-60AFE2DAEB21}" type="datetimeFigureOut">
              <a:rPr lang="es-ES" smtClean="0"/>
              <a:t>01/01/2004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B92C3-511E-464A-BD2B-74DE10EA27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274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087-9A96-4338-ACC9-60AFE2DAEB21}" type="datetimeFigureOut">
              <a:rPr lang="es-ES" smtClean="0"/>
              <a:t>01/01/2004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B92C3-511E-464A-BD2B-74DE10EA27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1659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087-9A96-4338-ACC9-60AFE2DAEB21}" type="datetimeFigureOut">
              <a:rPr lang="es-ES" smtClean="0"/>
              <a:t>01/01/2004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B92C3-511E-464A-BD2B-74DE10EA27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6030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087-9A96-4338-ACC9-60AFE2DAEB21}" type="datetimeFigureOut">
              <a:rPr lang="es-ES" smtClean="0"/>
              <a:t>01/01/2004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B92C3-511E-464A-BD2B-74DE10EA27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1163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087-9A96-4338-ACC9-60AFE2DAEB21}" type="datetimeFigureOut">
              <a:rPr lang="es-ES" smtClean="0"/>
              <a:t>01/01/2004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B92C3-511E-464A-BD2B-74DE10EA27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3942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087-9A96-4338-ACC9-60AFE2DAEB21}" type="datetimeFigureOut">
              <a:rPr lang="es-ES" smtClean="0"/>
              <a:t>01/01/2004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B92C3-511E-464A-BD2B-74DE10EA27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3409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087-9A96-4338-ACC9-60AFE2DAEB21}" type="datetimeFigureOut">
              <a:rPr lang="es-ES" smtClean="0"/>
              <a:t>01/01/2004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B92C3-511E-464A-BD2B-74DE10EA27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4627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087-9A96-4338-ACC9-60AFE2DAEB21}" type="datetimeFigureOut">
              <a:rPr lang="es-ES" smtClean="0"/>
              <a:t>01/01/2004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B92C3-511E-464A-BD2B-74DE10EA27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0111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087-9A96-4338-ACC9-60AFE2DAEB21}" type="datetimeFigureOut">
              <a:rPr lang="es-ES" smtClean="0"/>
              <a:t>01/01/2004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B92C3-511E-464A-BD2B-74DE10EA27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6876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5F087-9A96-4338-ACC9-60AFE2DAEB21}" type="datetimeFigureOut">
              <a:rPr lang="es-ES" smtClean="0"/>
              <a:t>01/01/2004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B92C3-511E-464A-BD2B-74DE10EA27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8620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.mx/url?sa=i&amp;rct=j&amp;q=&amp;esrc=s&amp;frm=1&amp;source=images&amp;cd=&amp;cad=rja&amp;uact=8&amp;ved=0CAcQjRxqFQoTCM-h3t2E3scCFUUJkgodByMFjQ&amp;url=http%3A%2F%2Fwww.publicdomainpictures.net%2Fview-image.php%3Fimage%3D36425%26picture%3D%26jazyk%3DES&amp;bvm=bv.101800829,d.aWw&amp;psig=AFQjCNHMTUIpqOXIkv-SzStJtvlQJt88fA&amp;ust=1441478655111831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publicdomainpictures.net/pictures/40000/nahled/blue-stripes-background-1365067172C9c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17"/>
            <a:ext cx="9144000" cy="6852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0" y="188640"/>
            <a:ext cx="914400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5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Berlin Sans FB" pitchFamily="34" charset="0"/>
              </a:rPr>
              <a:t>ESCUELA NORMAL </a:t>
            </a:r>
          </a:p>
          <a:p>
            <a:pPr algn="ctr"/>
            <a:r>
              <a:rPr lang="es-MX" sz="5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Berlin Sans FB" pitchFamily="34" charset="0"/>
              </a:rPr>
              <a:t>DE  EDUCACIÓN P</a:t>
            </a:r>
            <a:r>
              <a:rPr lang="es-MX" sz="5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Berlin Sans FB" pitchFamily="34" charset="0"/>
              </a:rPr>
              <a:t>REESCOLAR.</a:t>
            </a:r>
            <a:endParaRPr lang="es-ES" sz="5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  <a:latin typeface="Berlin Sans FB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3189" y="2780928"/>
            <a:ext cx="365997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Berlin Sans FB" pitchFamily="34" charset="0"/>
              </a:rPr>
              <a:t>Presenta:</a:t>
            </a:r>
            <a:endParaRPr lang="es-ES" sz="6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6">
                  <a:lumMod val="7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559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2309882" y="335845"/>
            <a:ext cx="4524251" cy="618630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6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Campo:</a:t>
            </a:r>
            <a:endParaRPr lang="es-ES" sz="60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es-ES" sz="6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Pensamiento </a:t>
            </a:r>
          </a:p>
          <a:p>
            <a:pPr algn="ctr"/>
            <a:r>
              <a:rPr lang="es-ES" sz="6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Matemático.</a:t>
            </a:r>
          </a:p>
          <a:p>
            <a:pPr algn="ctr"/>
            <a:endParaRPr lang="es-MX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es-MX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Aspecto:</a:t>
            </a:r>
          </a:p>
          <a:p>
            <a:pPr algn="ctr"/>
            <a:r>
              <a:rPr lang="es-MX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Numero.</a:t>
            </a:r>
          </a:p>
          <a:p>
            <a:pPr algn="ctr"/>
            <a:endParaRPr lang="es-E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59875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b="1" dirty="0">
                <a:solidFill>
                  <a:schemeClr val="tx1"/>
                </a:solidFill>
              </a:rPr>
              <a:t>Conoce algunos usos de los números en la vida cotidiana.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89920" y="0"/>
            <a:ext cx="8843190" cy="3046988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 cap="none" spc="0" dirty="0" smtClean="0">
                <a:ln w="22225">
                  <a:solidFill>
                    <a:schemeClr val="bg1"/>
                  </a:solidFill>
                  <a:prstDash val="solid"/>
                </a:ln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Utiliza los números en situaciones</a:t>
            </a:r>
          </a:p>
          <a:p>
            <a:pPr algn="ctr"/>
            <a:r>
              <a:rPr lang="es-MX" sz="4800" b="1" dirty="0" smtClean="0">
                <a:ln w="22225">
                  <a:solidFill>
                    <a:schemeClr val="bg1"/>
                  </a:solidFill>
                  <a:prstDash val="solid"/>
                </a:ln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Variadas que implican poner</a:t>
            </a:r>
          </a:p>
          <a:p>
            <a:pPr algn="ctr"/>
            <a:r>
              <a:rPr lang="es-MX" sz="4800" b="1" cap="none" spc="0" dirty="0" smtClean="0">
                <a:ln w="22225">
                  <a:solidFill>
                    <a:schemeClr val="bg1"/>
                  </a:solidFill>
                  <a:prstDash val="solid"/>
                </a:ln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En practica los principios de </a:t>
            </a:r>
          </a:p>
          <a:p>
            <a:pPr algn="ctr"/>
            <a:r>
              <a:rPr lang="es-MX" sz="4800" b="1" dirty="0" smtClean="0">
                <a:ln w="22225">
                  <a:solidFill>
                    <a:schemeClr val="bg1"/>
                  </a:solidFill>
                  <a:prstDash val="solid"/>
                </a:ln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Conteo.</a:t>
            </a:r>
            <a:endParaRPr lang="es-ES" sz="4800" b="1" cap="none" spc="0" dirty="0">
              <a:ln w="22225">
                <a:solidFill>
                  <a:schemeClr val="bg1"/>
                </a:solidFill>
                <a:prstDash val="solid"/>
              </a:ln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67809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1844824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es-MX" dirty="0" smtClean="0"/>
              <a:t>Mostrar videos sobre el tema seleccionado, y por medio de las sumas y restas ponerle problemas como si fueran a la tienda, cine, </a:t>
            </a:r>
            <a:r>
              <a:rPr lang="es-MX" dirty="0" err="1" smtClean="0"/>
              <a:t>etc</a:t>
            </a:r>
            <a:r>
              <a:rPr lang="es-MX" dirty="0" smtClean="0"/>
              <a:t> donde tengan que ver cuanto dinero dan y cuanto les regresan.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234105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83</Words>
  <Application>Microsoft Office PowerPoint</Application>
  <PresentationFormat>Presentación en pantalla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Utiliza los números en situaciones variadas que implican poner en práctica los principios del conteo.</dc:title>
  <dc:creator>CCPA</dc:creator>
  <cp:lastModifiedBy>CCPA</cp:lastModifiedBy>
  <cp:revision>4</cp:revision>
  <dcterms:created xsi:type="dcterms:W3CDTF">2004-01-01T06:47:21Z</dcterms:created>
  <dcterms:modified xsi:type="dcterms:W3CDTF">2004-01-01T07:22:33Z</dcterms:modified>
</cp:coreProperties>
</file>