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64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7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54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5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93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65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20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5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10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98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806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EAB0-A34C-4835-854D-ACF70B2324F0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351B-BDC6-4FC2-94F8-1CA5598AC3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71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39552" y="126876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s-ES" sz="1600" b="1" dirty="0" smtClean="0">
                <a:latin typeface="Century Gothic" pitchFamily="34" charset="0"/>
              </a:rPr>
              <a:t>Construye sistemas de referencia en relación con la ubicación espacial.</a:t>
            </a:r>
          </a:p>
          <a:p>
            <a:pPr algn="just"/>
            <a:r>
              <a:rPr lang="es-ES" sz="1600" dirty="0" smtClean="0">
                <a:latin typeface="Century Gothic" pitchFamily="34" charset="0"/>
              </a:rPr>
              <a:t> 	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Utiliza referencias personales para ubicar lugares.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Establece relaciones de ubicación entre su cuerpo y los objetos, así como entre objetos, tomando en cuenta sus características de direccionalidad, orientación, proximidad e interioridad.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Comunica posiciones y desplazamientos de objetos y personas utilizando términos como dentro, fuera, arriba, abajo, encima, cerca. Lejos, adelante, etcétera.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Explica cómo ve objetos y personas desde diversos puntos espaciales: arriba, abajo, lejos, cerca, de frente, de perfil.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Ejecuta desplazamientos y trayectorias siguiendo instrucciones.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Describe desplazamientos y trayectorias de objetos y personas, utilizando referencias propias.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Diseña y representa, tanto de manera gráfica como concreta, recorridos, laberintos y trayectorias, utilizando diferentes tipos de líneas y códigos.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Identifica de direccionalidad de un recorrido o trayectoria y establece puntos de referencia.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1600" dirty="0" smtClean="0">
                <a:latin typeface="Century Gothic" pitchFamily="34" charset="0"/>
              </a:rPr>
              <a:t> 	Elabora croquis sencillos y los interpreta.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552" y="404664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latin typeface="Century Gothic" pitchFamily="34" charset="0"/>
              </a:rPr>
              <a:t>PENSAMIENTO MATEMÁTICO</a:t>
            </a:r>
          </a:p>
          <a:p>
            <a:pPr algn="ctr"/>
            <a:r>
              <a:rPr lang="es-ES" sz="2000" b="1" dirty="0" smtClean="0">
                <a:latin typeface="Century Gothic" pitchFamily="34" charset="0"/>
              </a:rPr>
              <a:t>FORMA ESPACIO Y MEDIDA</a:t>
            </a:r>
            <a:endParaRPr lang="es-ES" sz="2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16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2015-09-04T18:23:43Z</dcterms:created>
  <dcterms:modified xsi:type="dcterms:W3CDTF">2015-09-04T18:45:35Z</dcterms:modified>
</cp:coreProperties>
</file>