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43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73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658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812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045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847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335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44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476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430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911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6BB99-E186-4DA4-8B64-431115B82AC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EC738-D438-4BBB-97A2-877E04934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96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547664" y="322784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>
                <a:solidFill>
                  <a:srgbClr val="FF0000"/>
                </a:solidFill>
                <a:latin typeface="Berlin Sans FB Demi" pitchFamily="34" charset="0"/>
              </a:rPr>
              <a:t>Expresión y apreciación artísticas</a:t>
            </a:r>
            <a:endParaRPr lang="es-ES" sz="2800" b="1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91680" y="98072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Expresión y apreciación visual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1556792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000" u="sng" dirty="0" smtClean="0">
                <a:solidFill>
                  <a:schemeClr val="bg2">
                    <a:lumMod val="75000"/>
                  </a:schemeClr>
                </a:solidFill>
                <a:latin typeface="Berlin Sans FB Demi" pitchFamily="34" charset="0"/>
              </a:rPr>
              <a:t>Competencia: </a:t>
            </a:r>
            <a:r>
              <a:rPr lang="es-ES" sz="2000" dirty="0" smtClean="0">
                <a:latin typeface="Berlin Sans FB Demi" pitchFamily="34" charset="0"/>
              </a:rPr>
              <a:t>Comunica </a:t>
            </a:r>
            <a:r>
              <a:rPr lang="es-ES" sz="2000" dirty="0">
                <a:latin typeface="Berlin Sans FB Demi" pitchFamily="34" charset="0"/>
              </a:rPr>
              <a:t>sentimientos e ideas que surgen en él o ella al contemplar obras pictóricas, escultóricas, arquitectónicas fotográficas y cinematográficas.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47564" y="2780928"/>
            <a:ext cx="79928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000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Aprendizajes esperados: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>
                <a:latin typeface="Berlin Sans FB Demi" pitchFamily="34" charset="0"/>
              </a:rPr>
              <a:t>Reflexiona y expresa sus ideas y sentimientos al observar diversos tipos de imágenes en la pintura, el modelado, las esculturas, la arquitectura, las fotografías y/o el cine</a:t>
            </a:r>
            <a:r>
              <a:rPr lang="es-ES" sz="2000" dirty="0" smtClean="0">
                <a:latin typeface="Berlin Sans FB Demi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smtClean="0">
                <a:latin typeface="Berlin Sans FB Demi" pitchFamily="34" charset="0"/>
              </a:rPr>
              <a:t>I</a:t>
            </a:r>
            <a:r>
              <a:rPr lang="es-ES" sz="2000" dirty="0">
                <a:latin typeface="Berlin Sans FB Demi" pitchFamily="34" charset="0"/>
              </a:rPr>
              <a:t>ntercambia opiniones sobre las sensaciones que le provocan las imágenes que transmiten los medios de comunicación, tanto impresos como electrónicos.</a:t>
            </a:r>
            <a:r>
              <a:rPr lang="es-ES_tradnl" sz="2000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>
                <a:latin typeface="Berlin Sans FB Demi" pitchFamily="34" charset="0"/>
              </a:rPr>
              <a:t>Observa obras de arte de distintos tiempos y culturas, y conversa sobre los detalles que llaman su atención y por qué</a:t>
            </a:r>
            <a:r>
              <a:rPr lang="es-ES" sz="2000" dirty="0" smtClean="0">
                <a:latin typeface="Berlin Sans FB Demi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>
                <a:latin typeface="Berlin Sans FB Demi" pitchFamily="34" charset="0"/>
              </a:rPr>
              <a:t>Identifica el nombre del autor o de la autora de algunas obras que aprecia y los motivos que inspiraron esas producciones.</a:t>
            </a:r>
            <a:endParaRPr lang="es-ES_tradnl" sz="2000" u="sng" dirty="0" smtClean="0">
              <a:solidFill>
                <a:schemeClr val="accent5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</p:txBody>
      </p:sp>
      <p:pic>
        <p:nvPicPr>
          <p:cNvPr id="1025" name="Picture 1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14255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14255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14255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14255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14255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0492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134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2015-09-02T17:06:14Z</dcterms:created>
  <dcterms:modified xsi:type="dcterms:W3CDTF">2015-09-02T17:28:18Z</dcterms:modified>
</cp:coreProperties>
</file>