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42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593C1-8A38-4775-B4D3-D9780C9AC0C1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7F5FF-98D5-45FD-B16E-2E4783AA3C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6619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593C1-8A38-4775-B4D3-D9780C9AC0C1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7F5FF-98D5-45FD-B16E-2E4783AA3C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9208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593C1-8A38-4775-B4D3-D9780C9AC0C1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7F5FF-98D5-45FD-B16E-2E4783AA3C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5761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593C1-8A38-4775-B4D3-D9780C9AC0C1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7F5FF-98D5-45FD-B16E-2E4783AA3C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9006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593C1-8A38-4775-B4D3-D9780C9AC0C1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7F5FF-98D5-45FD-B16E-2E4783AA3C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9488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593C1-8A38-4775-B4D3-D9780C9AC0C1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7F5FF-98D5-45FD-B16E-2E4783AA3C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1312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593C1-8A38-4775-B4D3-D9780C9AC0C1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7F5FF-98D5-45FD-B16E-2E4783AA3C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6969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593C1-8A38-4775-B4D3-D9780C9AC0C1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7F5FF-98D5-45FD-B16E-2E4783AA3C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0405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593C1-8A38-4775-B4D3-D9780C9AC0C1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7F5FF-98D5-45FD-B16E-2E4783AA3C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8133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593C1-8A38-4775-B4D3-D9780C9AC0C1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7F5FF-98D5-45FD-B16E-2E4783AA3C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5137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593C1-8A38-4775-B4D3-D9780C9AC0C1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7F5FF-98D5-45FD-B16E-2E4783AA3C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2834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593C1-8A38-4775-B4D3-D9780C9AC0C1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7F5FF-98D5-45FD-B16E-2E4783AA3C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2962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5" y="1600200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5" y="1600200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5" y="1600200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5" y="1600200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5" y="1600200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5" y="1600200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5" y="1600200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323528" y="476672"/>
            <a:ext cx="856895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Campo: </a:t>
            </a:r>
            <a:r>
              <a:rPr lang="es-MX" dirty="0" smtClean="0">
                <a:solidFill>
                  <a:srgbClr val="FF3399"/>
                </a:solidFill>
                <a:latin typeface="Algerian" pitchFamily="82" charset="0"/>
              </a:rPr>
              <a:t>Expresión y apreciación artística</a:t>
            </a:r>
          </a:p>
          <a:p>
            <a:endParaRPr lang="es-MX" dirty="0" smtClean="0"/>
          </a:p>
          <a:p>
            <a:r>
              <a:rPr lang="es-MX" b="1" dirty="0" smtClean="0"/>
              <a:t>Aspecto: </a:t>
            </a:r>
            <a:r>
              <a:rPr lang="es-MX" dirty="0" smtClean="0">
                <a:solidFill>
                  <a:srgbClr val="00B0F0"/>
                </a:solidFill>
                <a:latin typeface="Algerian" pitchFamily="82" charset="0"/>
              </a:rPr>
              <a:t>Expresión corporal y apreciación de la danza</a:t>
            </a:r>
          </a:p>
          <a:p>
            <a:endParaRPr lang="es-MX" dirty="0"/>
          </a:p>
          <a:p>
            <a:r>
              <a:rPr lang="es-MX" b="1" dirty="0" smtClean="0"/>
              <a:t>Competencia: </a:t>
            </a:r>
            <a:r>
              <a:rPr lang="es-ES" dirty="0">
                <a:solidFill>
                  <a:srgbClr val="92D050"/>
                </a:solidFill>
                <a:latin typeface="Algerian" pitchFamily="82" charset="0"/>
              </a:rPr>
              <a:t>Expresa, por medio del cuerpo, sensaciones y emociones en acompañamiento del canto y de la música</a:t>
            </a:r>
            <a:r>
              <a:rPr lang="es-ES" dirty="0" smtClean="0">
                <a:solidFill>
                  <a:srgbClr val="92D050"/>
                </a:solidFill>
                <a:latin typeface="Algerian" pitchFamily="82" charset="0"/>
              </a:rPr>
              <a:t>.</a:t>
            </a:r>
          </a:p>
          <a:p>
            <a:endParaRPr lang="es-MX" dirty="0"/>
          </a:p>
          <a:p>
            <a:r>
              <a:rPr lang="es-MX" b="1" dirty="0" smtClean="0"/>
              <a:t>Aprendizajes esperados:</a:t>
            </a:r>
          </a:p>
          <a:p>
            <a:pPr marL="285750" indent="-285750">
              <a:buFontTx/>
              <a:buChar char="-"/>
            </a:pPr>
            <a:r>
              <a:rPr lang="es-ES" dirty="0" smtClean="0">
                <a:effectLst/>
                <a:latin typeface="Verdana"/>
              </a:rPr>
              <a:t>Baila libremente al escuchar música.</a:t>
            </a:r>
          </a:p>
          <a:p>
            <a:pPr marL="285750" indent="-285750">
              <a:buFontTx/>
              <a:buChar char="-"/>
            </a:pPr>
            <a:r>
              <a:rPr lang="es-ES" dirty="0"/>
              <a:t>Sigue el ritmo de la música mediante movimientos espontáneos de su </a:t>
            </a:r>
            <a:r>
              <a:rPr lang="es-ES" dirty="0" smtClean="0"/>
              <a:t>cuerpo</a:t>
            </a:r>
          </a:p>
          <a:p>
            <a:pPr marL="285750" indent="-285750">
              <a:buFontTx/>
              <a:buChar char="-"/>
            </a:pPr>
            <a:r>
              <a:rPr lang="es-ES" dirty="0"/>
              <a:t>Reproduce secuencias rítmicas con el cuerpo o con </a:t>
            </a:r>
            <a:r>
              <a:rPr lang="es-ES" dirty="0" smtClean="0"/>
              <a:t>instrumentos</a:t>
            </a:r>
          </a:p>
          <a:p>
            <a:pPr marL="285750" indent="-285750">
              <a:buFontTx/>
              <a:buChar char="-"/>
            </a:pPr>
            <a:r>
              <a:rPr lang="es-ES" dirty="0"/>
              <a:t>Descubre y crea nuevas formas de expresión por medio de su </a:t>
            </a:r>
            <a:r>
              <a:rPr lang="es-ES" dirty="0" smtClean="0"/>
              <a:t>cuerpo</a:t>
            </a:r>
          </a:p>
          <a:p>
            <a:pPr marL="285750" indent="-285750">
              <a:buFontTx/>
              <a:buChar char="-"/>
            </a:pPr>
            <a:r>
              <a:rPr lang="es-ES" dirty="0"/>
              <a:t>Baila espontáneamente acompañándose de mascadas, lienzos, instrumentos de percusión, pelotas, bastones u otro objeto, para expresar el </a:t>
            </a:r>
            <a:r>
              <a:rPr lang="es-ES" dirty="0" smtClean="0"/>
              <a:t>ritmo</a:t>
            </a:r>
          </a:p>
          <a:p>
            <a:pPr marL="285750" indent="-285750">
              <a:buFontTx/>
              <a:buChar char="-"/>
            </a:pPr>
            <a:r>
              <a:rPr lang="es-ES"/>
              <a:t>Representa, mediante la expresión corporal, movimientos de animales, objetos y personajes de </a:t>
            </a:r>
            <a:r>
              <a:rPr lang="es-ES"/>
              <a:t>su </a:t>
            </a:r>
            <a:r>
              <a:rPr lang="es-ES" smtClean="0"/>
              <a:t>preferencia</a:t>
            </a:r>
          </a:p>
          <a:p>
            <a:pPr marL="285750" indent="-285750">
              <a:buFontTx/>
              <a:buChar char="-"/>
            </a:pPr>
            <a:endParaRPr lang="es-ES" dirty="0" smtClean="0">
              <a:effectLst/>
              <a:latin typeface="Verdana"/>
            </a:endParaRPr>
          </a:p>
          <a:p>
            <a:endParaRPr lang="es-MX" dirty="0" smtClean="0"/>
          </a:p>
          <a:p>
            <a:endParaRPr lang="es-ES" dirty="0"/>
          </a:p>
        </p:txBody>
      </p:sp>
      <p:pic>
        <p:nvPicPr>
          <p:cNvPr id="1032" name="Picture 8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5925" y="1600200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5925" y="1600200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5925" y="1600200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5925" y="1600200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5925" y="1600200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5925" y="1600200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5925" y="1600200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5925" y="1600200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5925" y="1600200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1" name="Picture 17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5925" y="1600200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5925" y="1600200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5041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118</Words>
  <Application>Microsoft Office PowerPoint</Application>
  <PresentationFormat>Presentación en pantalla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2</cp:revision>
  <dcterms:created xsi:type="dcterms:W3CDTF">2015-09-02T17:11:08Z</dcterms:created>
  <dcterms:modified xsi:type="dcterms:W3CDTF">2015-09-02T17:30:16Z</dcterms:modified>
</cp:coreProperties>
</file>