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9BDD6AE-1462-4FD8-9F5C-C123A1573F25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1CD8D15-D42D-4BBD-BC95-2D965B70748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499992" y="2276872"/>
            <a:ext cx="3762494" cy="3672408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T OnStage" pitchFamily="82" charset="0"/>
              </a:rPr>
              <a:t>7. Interpreta </a:t>
            </a:r>
            <a:r>
              <a:rPr lang="es-E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T OnStage" pitchFamily="82" charset="0"/>
              </a:rPr>
              <a:t>o infiere el contenido de textos a partir del conocimiento que tiene de los diversos portadores y del sistema de escritura.</a:t>
            </a:r>
            <a:endParaRPr lang="es-ES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T OnStage" pitchFamily="82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18070" y="1700808"/>
            <a:ext cx="3744416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T OnStage" pitchFamily="82" charset="0"/>
              </a:rPr>
              <a:t>Lenguaje escrito</a:t>
            </a:r>
            <a:endParaRPr lang="es-E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T OnStage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4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5306" y="112474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T OnStage" pitchFamily="82" charset="0"/>
              </a:rPr>
              <a:t>Reconoce la escritura de su nombre en diversos portadores de texto</a:t>
            </a:r>
            <a:endParaRPr lang="es-ES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T OnStage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 descr="http://storage.aula365.com/thumbs/266834/invariant/760x4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52936"/>
            <a:ext cx="3963805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5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</TotalTime>
  <Words>38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Austin</vt:lpstr>
      <vt:lpstr>7. Interpreta o infiere el contenido de textos a partir del conocimiento que tiene de los diversos portadores y del sistema de escritura.</vt:lpstr>
      <vt:lpstr>Reconoce la escritura de su nombre en diversos portadores de texto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Aprende sobre la importancia de la amistad y comprende el valor que tienen la confianza, la honestidad y el apoyo mutuo.</dc:title>
  <dc:creator>CCPA</dc:creator>
  <cp:lastModifiedBy>CCPA</cp:lastModifiedBy>
  <cp:revision>3</cp:revision>
  <dcterms:created xsi:type="dcterms:W3CDTF">2015-08-31T17:02:04Z</dcterms:created>
  <dcterms:modified xsi:type="dcterms:W3CDTF">2015-08-31T17:32:18Z</dcterms:modified>
</cp:coreProperties>
</file>