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15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97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64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571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05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387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89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18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57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09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23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2554C-566E-42CD-B0AE-D76AC38F4A8D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59AA8-9BAE-4EAE-8653-3AB70A3C4C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985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49719" y="1916832"/>
            <a:ext cx="7136890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5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4)</a:t>
            </a:r>
            <a:r>
              <a:rPr lang="es-ES" sz="5400" dirty="0" smtClean="0"/>
              <a:t> </a:t>
            </a:r>
            <a:r>
              <a:rPr lang="es-ES" sz="54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Aprecia</a:t>
            </a:r>
            <a:r>
              <a:rPr lang="es-ES" sz="5400" dirty="0" smtClean="0"/>
              <a:t> </a:t>
            </a:r>
            <a:r>
              <a:rPr lang="es-ES" sz="54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la diversidad </a:t>
            </a:r>
            <a:endParaRPr lang="es-ES" sz="5400" dirty="0" smtClean="0">
              <a:ln>
                <a:solidFill>
                  <a:srgbClr val="00B0F0"/>
                </a:solidFill>
              </a:ln>
              <a:solidFill>
                <a:srgbClr val="00B0F0"/>
              </a:solidFill>
              <a:latin typeface="Eras Light ITC" pitchFamily="34" charset="0"/>
            </a:endParaRPr>
          </a:p>
          <a:p>
            <a:pPr algn="ctr"/>
            <a:r>
              <a:rPr lang="es-ES" sz="54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l</a:t>
            </a:r>
            <a:r>
              <a:rPr lang="es-ES" sz="5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ingüística de </a:t>
            </a:r>
            <a:r>
              <a:rPr lang="es-ES" sz="54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su región </a:t>
            </a:r>
          </a:p>
          <a:p>
            <a:pPr algn="ctr"/>
            <a:r>
              <a:rPr lang="es-ES" sz="5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y </a:t>
            </a:r>
            <a:r>
              <a:rPr lang="es-ES" sz="5400" dirty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  <a:latin typeface="Eras Light ITC" pitchFamily="34" charset="0"/>
              </a:rPr>
              <a:t>su cultura.</a:t>
            </a:r>
          </a:p>
        </p:txBody>
      </p:sp>
    </p:spTree>
    <p:extLst>
      <p:ext uri="{BB962C8B-B14F-4D97-AF65-F5344CB8AC3E}">
        <p14:creationId xmlns:p14="http://schemas.microsoft.com/office/powerpoint/2010/main" val="84781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64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77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74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343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638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</Words>
  <Application>Microsoft Office PowerPoint</Application>
  <PresentationFormat>Presentación en pantalla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2015-08-31T16:59:20Z</dcterms:created>
  <dcterms:modified xsi:type="dcterms:W3CDTF">2015-08-31T17:29:34Z</dcterms:modified>
</cp:coreProperties>
</file>