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ADBDF6-FCFC-48DD-B382-ED817B2961E6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FFDE187-A1E4-440E-8A88-354CF109F6B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1922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1922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1922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1922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1922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779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779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779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779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 Título"/>
          <p:cNvSpPr txBox="1">
            <a:spLocks/>
          </p:cNvSpPr>
          <p:nvPr/>
        </p:nvSpPr>
        <p:spPr>
          <a:xfrm>
            <a:off x="107504" y="33385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6000" smtClean="0">
                <a:latin typeface="Showcard Gothic" pitchFamily="82" charset="0"/>
              </a:rPr>
              <a:t>Desarrollo personal y social:</a:t>
            </a:r>
            <a:br>
              <a:rPr lang="es-MX" sz="6000" smtClean="0">
                <a:latin typeface="Showcard Gothic" pitchFamily="82" charset="0"/>
              </a:rPr>
            </a:br>
            <a:r>
              <a:rPr lang="es-MX" sz="6000" smtClean="0">
                <a:latin typeface="Showcard Gothic" pitchFamily="82" charset="0"/>
              </a:rPr>
              <a:t>Relaciones interpersonales</a:t>
            </a:r>
            <a:endParaRPr lang="es-ES" sz="6000" dirty="0"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8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23528" y="260648"/>
            <a:ext cx="842143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i="1" u="sng" dirty="0">
                <a:solidFill>
                  <a:srgbClr val="0070C0"/>
                </a:solidFill>
                <a:latin typeface="Bradley Hand ITC" pitchFamily="66" charset="0"/>
              </a:rPr>
              <a:t>C</a:t>
            </a:r>
            <a:r>
              <a:rPr lang="es-ES" sz="4800" b="1" i="1" u="sng" dirty="0" smtClean="0">
                <a:solidFill>
                  <a:srgbClr val="0070C0"/>
                </a:solidFill>
                <a:latin typeface="Bradley Hand ITC" pitchFamily="66" charset="0"/>
              </a:rPr>
              <a:t>ompetencia:</a:t>
            </a:r>
          </a:p>
          <a:p>
            <a:r>
              <a:rPr lang="es-ES" sz="4800" b="1" dirty="0" smtClean="0">
                <a:latin typeface="Bradley Hand ITC" pitchFamily="66" charset="0"/>
              </a:rPr>
              <a:t>Acepta </a:t>
            </a:r>
            <a:r>
              <a:rPr lang="es-ES" sz="4800" b="1" dirty="0">
                <a:latin typeface="Bradley Hand ITC" pitchFamily="66" charset="0"/>
              </a:rPr>
              <a:t>a sus compañeras y compañeros como son, y comprende que todos tienen responsabilidades y los mismos derechos, los ejerce en su vida cotidiana y manifiesta sus ideas cuando percibe que no son respetados.</a:t>
            </a:r>
          </a:p>
        </p:txBody>
      </p:sp>
    </p:spTree>
    <p:extLst>
      <p:ext uri="{BB962C8B-B14F-4D97-AF65-F5344CB8AC3E}">
        <p14:creationId xmlns:p14="http://schemas.microsoft.com/office/powerpoint/2010/main" val="373207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800" b="1" dirty="0" err="1" smtClean="0">
                <a:latin typeface="Bradley Hand ITC" pitchFamily="66" charset="0"/>
              </a:rPr>
              <a:t>aPRENDizajes</a:t>
            </a:r>
            <a:r>
              <a:rPr lang="es-MX" sz="4800" b="1" dirty="0" smtClean="0">
                <a:latin typeface="Bradley Hand ITC" pitchFamily="66" charset="0"/>
              </a:rPr>
              <a:t> esperados:</a:t>
            </a:r>
            <a:endParaRPr lang="es-ES" sz="4800" b="1" dirty="0">
              <a:latin typeface="Bradley Hand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03709"/>
            <a:ext cx="9036496" cy="4373563"/>
          </a:xfrm>
        </p:spPr>
        <p:txBody>
          <a:bodyPr>
            <a:noAutofit/>
          </a:bodyPr>
          <a:lstStyle/>
          <a:p>
            <a:r>
              <a:rPr lang="es-ES" sz="2300" b="1" dirty="0">
                <a:latin typeface="Tempus Sans ITC" pitchFamily="82" charset="0"/>
              </a:rPr>
              <a:t>Identifica que las niñas y los niños pueden realizar diversos tipos de actividades y que es importante la colaboración de todos en una tarea compartida, como construir un puente con bloques, explorar un libro, realizar un experimento, ordenar y limpiar el salón, jugar canicas o futbol.</a:t>
            </a:r>
          </a:p>
          <a:p>
            <a:r>
              <a:rPr lang="es-ES" sz="2300" b="1" dirty="0">
                <a:latin typeface="Tempus Sans ITC" pitchFamily="82" charset="0"/>
              </a:rPr>
              <a:t>Acepta desempeñar distintos roles y asume su responsabilidad en las tareas que le corresponden, tanto de carácter individual como </a:t>
            </a:r>
            <a:r>
              <a:rPr lang="es-ES" sz="2300" b="1" dirty="0" smtClean="0">
                <a:latin typeface="Tempus Sans ITC" pitchFamily="82" charset="0"/>
              </a:rPr>
              <a:t>colectivo</a:t>
            </a:r>
          </a:p>
          <a:p>
            <a:r>
              <a:rPr lang="es-ES" sz="2300" b="1" dirty="0">
                <a:latin typeface="Tempus Sans ITC" pitchFamily="82" charset="0"/>
              </a:rPr>
              <a:t>Explica qué le parece justo o injusto y por qué, y propone nuevos derechos para responder a sus necesidades infantiles</a:t>
            </a:r>
            <a:r>
              <a:rPr lang="es-ES" sz="2300" b="1" dirty="0" smtClean="0">
                <a:latin typeface="Tempus Sans ITC" pitchFamily="82" charset="0"/>
              </a:rPr>
              <a:t>.</a:t>
            </a:r>
          </a:p>
          <a:p>
            <a:r>
              <a:rPr lang="es-ES" sz="2300" b="1" dirty="0">
                <a:latin typeface="Tempus Sans ITC" pitchFamily="82" charset="0"/>
              </a:rPr>
              <a:t>Manifiesta sus ideas cuando percibe que sus derechos nos son </a:t>
            </a:r>
            <a:r>
              <a:rPr lang="es-ES" sz="2300" b="1" dirty="0" smtClean="0">
                <a:latin typeface="Tempus Sans ITC" pitchFamily="82" charset="0"/>
              </a:rPr>
              <a:t>respetados</a:t>
            </a:r>
          </a:p>
          <a:p>
            <a:r>
              <a:rPr lang="es-ES" sz="2300" b="1" dirty="0">
                <a:latin typeface="Tempus Sans ITC" pitchFamily="82" charset="0"/>
              </a:rPr>
              <a:t>Actúa conforme a los valores de la colaboración, respeto, honestidad y tolerancia que permiten una mejor convivencia.</a:t>
            </a:r>
          </a:p>
          <a:p>
            <a:endParaRPr lang="es-ES" sz="2300" b="1" dirty="0">
              <a:latin typeface="Tempus Sans ITC" pitchFamily="82" charset="0"/>
            </a:endParaRPr>
          </a:p>
          <a:p>
            <a:endParaRPr lang="es-ES" sz="2300" b="1" dirty="0" smtClean="0">
              <a:latin typeface="Tempus Sans ITC" pitchFamily="82" charset="0"/>
            </a:endParaRPr>
          </a:p>
          <a:p>
            <a:endParaRPr lang="es-ES" sz="2300" b="1" dirty="0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68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</TotalTime>
  <Words>173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Boticario</vt:lpstr>
      <vt:lpstr>Presentación de PowerPoint</vt:lpstr>
      <vt:lpstr>Presentación de PowerPoint</vt:lpstr>
      <vt:lpstr>aPRENDizajes esperados: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2015-09-02T17:06:17Z</dcterms:created>
  <dcterms:modified xsi:type="dcterms:W3CDTF">2015-09-02T17:25:27Z</dcterms:modified>
</cp:coreProperties>
</file>