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0340E-FAD8-4034-96B9-70E82C0CF61F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7810-8DCE-4551-BE21-77F92BB5F9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0696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0340E-FAD8-4034-96B9-70E82C0CF61F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7810-8DCE-4551-BE21-77F92BB5F9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0987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0340E-FAD8-4034-96B9-70E82C0CF61F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7810-8DCE-4551-BE21-77F92BB5F9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9240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0340E-FAD8-4034-96B9-70E82C0CF61F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7810-8DCE-4551-BE21-77F92BB5F9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4836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0340E-FAD8-4034-96B9-70E82C0CF61F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7810-8DCE-4551-BE21-77F92BB5F9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6269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0340E-FAD8-4034-96B9-70E82C0CF61F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7810-8DCE-4551-BE21-77F92BB5F9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294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0340E-FAD8-4034-96B9-70E82C0CF61F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7810-8DCE-4551-BE21-77F92BB5F9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942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0340E-FAD8-4034-96B9-70E82C0CF61F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7810-8DCE-4551-BE21-77F92BB5F9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2946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0340E-FAD8-4034-96B9-70E82C0CF61F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7810-8DCE-4551-BE21-77F92BB5F9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6351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0340E-FAD8-4034-96B9-70E82C0CF61F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7810-8DCE-4551-BE21-77F92BB5F9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5882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0340E-FAD8-4034-96B9-70E82C0CF61F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7810-8DCE-4551-BE21-77F92BB5F9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7382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0340E-FAD8-4034-96B9-70E82C0CF61F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E7810-8DCE-4551-BE21-77F92BB5F9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52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467543" y="2636912"/>
            <a:ext cx="8099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Desarrollo Personal y Social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7604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83568" y="476672"/>
            <a:ext cx="734481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dirty="0" smtClean="0"/>
          </a:p>
          <a:p>
            <a:pPr algn="just"/>
            <a:r>
              <a:rPr lang="es-MX" sz="2800" dirty="0" smtClean="0"/>
              <a:t>Identidad Personal</a:t>
            </a:r>
          </a:p>
          <a:p>
            <a:pPr algn="just"/>
            <a:endParaRPr lang="es-ES" sz="2800" dirty="0"/>
          </a:p>
          <a:p>
            <a:pPr algn="just"/>
            <a:r>
              <a:rPr lang="es-ES" sz="2800" dirty="0" smtClean="0"/>
              <a:t>Actúa </a:t>
            </a:r>
            <a:r>
              <a:rPr lang="es-ES" sz="2800" dirty="0"/>
              <a:t>gradualmente con mayor confianza y control de acuerdo con criterios, reglas y convenciones externas que regulan su conducta en los diferentes ámbitos en que participa.</a:t>
            </a:r>
          </a:p>
        </p:txBody>
      </p:sp>
    </p:spTree>
    <p:extLst>
      <p:ext uri="{BB962C8B-B14F-4D97-AF65-F5344CB8AC3E}">
        <p14:creationId xmlns:p14="http://schemas.microsoft.com/office/powerpoint/2010/main" val="12599184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34</Words>
  <Application>Microsoft Office PowerPoint</Application>
  <PresentationFormat>Presentación en pantalla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3</cp:revision>
  <dcterms:created xsi:type="dcterms:W3CDTF">2015-09-02T17:06:24Z</dcterms:created>
  <dcterms:modified xsi:type="dcterms:W3CDTF">2015-09-02T17:30:32Z</dcterms:modified>
</cp:coreProperties>
</file>