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69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98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24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83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26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9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942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94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35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88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3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0340E-FAD8-4034-96B9-70E82C0CF61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E7810-8DCE-4551-BE21-77F92BB5F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2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67543" y="2636912"/>
            <a:ext cx="8099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Desarrollo Personal y Social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760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476672"/>
            <a:ext cx="73448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Identidad Personal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 smtClean="0"/>
              <a:t>Actúa </a:t>
            </a:r>
            <a:r>
              <a:rPr lang="es-ES" sz="2800" dirty="0"/>
              <a:t>gradualmente con mayor confianza y control de acuerdo con criterios, reglas y convenciones externas que regulan su conducta en los diferentes ámbitos en que participa.</a:t>
            </a:r>
          </a:p>
        </p:txBody>
      </p:sp>
    </p:spTree>
    <p:extLst>
      <p:ext uri="{BB962C8B-B14F-4D97-AF65-F5344CB8AC3E}">
        <p14:creationId xmlns:p14="http://schemas.microsoft.com/office/powerpoint/2010/main" val="1259918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2015-09-02T17:06:24Z</dcterms:created>
  <dcterms:modified xsi:type="dcterms:W3CDTF">2015-09-02T17:30:32Z</dcterms:modified>
</cp:coreProperties>
</file>