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91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67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15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05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80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77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82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011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6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72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18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5365-DCE5-40BB-84EC-01AC1DDA5D7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D94C1-5C9C-41E3-8292-C9EF849A9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57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0"/>
            <a:ext cx="8789952" cy="4392488"/>
          </a:xfrm>
        </p:spPr>
        <p:txBody>
          <a:bodyPr>
            <a:normAutofit/>
          </a:bodyPr>
          <a:lstStyle/>
          <a:p>
            <a:r>
              <a:rPr lang="es-ES" sz="5400" dirty="0" smtClean="0"/>
              <a:t>2- </a:t>
            </a:r>
            <a:r>
              <a:rPr lang="es-ES" sz="5400" dirty="0"/>
              <a:t>Utiliza el lenguaje para regular su conducta en distintos tipos de interacción con los demás.</a:t>
            </a:r>
          </a:p>
        </p:txBody>
      </p:sp>
      <p:pic>
        <p:nvPicPr>
          <p:cNvPr id="1026" name="Picture 2" descr="http://www.kidscitymap.es/img/img_ninos_arcoir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608" y="3487403"/>
            <a:ext cx="4829512" cy="337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63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1560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2- Utiliza el lenguaje para regular su conducta en distintos tipos de interacción con los demás.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Adquiere conciencia de sus propias necesidades, puntos de vista y sentimientos, y desarrolla su sensibilidad hacia las necesidades, puntos de vista y sentimientos de otros.</dc:title>
  <dc:creator>CCPA</dc:creator>
  <cp:lastModifiedBy>CCPA</cp:lastModifiedBy>
  <cp:revision>4</cp:revision>
  <dcterms:created xsi:type="dcterms:W3CDTF">2015-08-31T16:55:37Z</dcterms:created>
  <dcterms:modified xsi:type="dcterms:W3CDTF">2015-08-31T17:29:42Z</dcterms:modified>
</cp:coreProperties>
</file>