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826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14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19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459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66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311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35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6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91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70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701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BBFDF-3160-4C35-8394-15D78435AC01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CB8E8-A537-4662-9E15-7A77E173B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226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5067994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accent5">
                    <a:lumMod val="75000"/>
                  </a:schemeClr>
                </a:solidFill>
                <a:latin typeface="Berlin Sans FB" pitchFamily="34" charset="0"/>
                <a:cs typeface="Estrangelo Edessa" pitchFamily="66" charset="0"/>
              </a:rPr>
              <a:t>Campo: </a:t>
            </a:r>
            <a:r>
              <a:rPr lang="es-MX" dirty="0" smtClean="0">
                <a:latin typeface="Berlin Sans FB" pitchFamily="34" charset="0"/>
                <a:cs typeface="Estrangelo Edessa" pitchFamily="66" charset="0"/>
              </a:rPr>
              <a:t>Lenguaje y comunicación.</a:t>
            </a:r>
            <a:br>
              <a:rPr lang="es-MX" dirty="0" smtClean="0">
                <a:latin typeface="Berlin Sans FB" pitchFamily="34" charset="0"/>
                <a:cs typeface="Estrangelo Edessa" pitchFamily="66" charset="0"/>
              </a:rPr>
            </a:br>
            <a:r>
              <a:rPr lang="es-MX" dirty="0" smtClean="0">
                <a:solidFill>
                  <a:schemeClr val="accent5">
                    <a:lumMod val="75000"/>
                  </a:schemeClr>
                </a:solidFill>
                <a:latin typeface="Berlin Sans FB" pitchFamily="34" charset="0"/>
                <a:cs typeface="Estrangelo Edessa" pitchFamily="66" charset="0"/>
              </a:rPr>
              <a:t>Aspecto :</a:t>
            </a:r>
            <a:r>
              <a:rPr lang="es-MX" dirty="0" smtClean="0">
                <a:latin typeface="Berlin Sans FB" pitchFamily="34" charset="0"/>
                <a:cs typeface="Estrangelo Edessa" pitchFamily="66" charset="0"/>
              </a:rPr>
              <a:t>Lenguaje escrito.</a:t>
            </a:r>
            <a:br>
              <a:rPr lang="es-MX" dirty="0" smtClean="0">
                <a:latin typeface="Berlin Sans FB" pitchFamily="34" charset="0"/>
                <a:cs typeface="Estrangelo Edessa" pitchFamily="66" charset="0"/>
              </a:rPr>
            </a:br>
            <a:r>
              <a:rPr lang="es-MX" dirty="0" err="1" smtClean="0">
                <a:solidFill>
                  <a:schemeClr val="accent5">
                    <a:lumMod val="75000"/>
                  </a:schemeClr>
                </a:solidFill>
                <a:latin typeface="Berlin Sans FB" pitchFamily="34" charset="0"/>
                <a:cs typeface="Estrangelo Edessa" pitchFamily="66" charset="0"/>
              </a:rPr>
              <a:t>Competencia:</a:t>
            </a:r>
            <a:r>
              <a:rPr lang="es-MX" dirty="0" err="1" smtClean="0">
                <a:latin typeface="Berlin Sans FB" pitchFamily="34" charset="0"/>
                <a:cs typeface="Estrangelo Edessa" pitchFamily="66" charset="0"/>
              </a:rPr>
              <a:t>Expresa</a:t>
            </a:r>
            <a:r>
              <a:rPr lang="es-MX" dirty="0" smtClean="0">
                <a:latin typeface="Berlin Sans FB" pitchFamily="34" charset="0"/>
                <a:cs typeface="Estrangelo Edessa" pitchFamily="66" charset="0"/>
              </a:rPr>
              <a:t> gráficamente las ideas que quiere comunicar y las verbaliza para construir un texto escrito con ayuda de alguien.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9933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Composición de palabras </a:t>
            </a:r>
            <a:r>
              <a:rPr lang="es-MX" smtClean="0"/>
              <a:t>o frases con </a:t>
            </a:r>
            <a:r>
              <a:rPr lang="es-MX" dirty="0" smtClean="0"/>
              <a:t>apoyo de imágenes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4883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Campo: Lenguaje y comunicación. Aspecto :Lenguaje escrito. Competencia:Expresa gráficamente las ideas que quiere comunicar y las verbaliza para construir un texto escrito con ayuda de alguien. 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 aspecto y competencia</dc:title>
  <dc:creator>CCPA</dc:creator>
  <cp:lastModifiedBy>CCPA</cp:lastModifiedBy>
  <cp:revision>3</cp:revision>
  <dcterms:created xsi:type="dcterms:W3CDTF">2015-09-04T18:23:43Z</dcterms:created>
  <dcterms:modified xsi:type="dcterms:W3CDTF">2015-09-04T18:56:24Z</dcterms:modified>
</cp:coreProperties>
</file>