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9E30-C41E-4BD4-B5B8-D4731F3FEED7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5F6-581C-477F-8665-E5F1BCD24E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314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9E30-C41E-4BD4-B5B8-D4731F3FEED7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5F6-581C-477F-8665-E5F1BCD24E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848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9E30-C41E-4BD4-B5B8-D4731F3FEED7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5F6-581C-477F-8665-E5F1BCD24E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57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9E30-C41E-4BD4-B5B8-D4731F3FEED7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5F6-581C-477F-8665-E5F1BCD24E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154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9E30-C41E-4BD4-B5B8-D4731F3FEED7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5F6-581C-477F-8665-E5F1BCD24E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527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9E30-C41E-4BD4-B5B8-D4731F3FEED7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5F6-581C-477F-8665-E5F1BCD24E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247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9E30-C41E-4BD4-B5B8-D4731F3FEED7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5F6-581C-477F-8665-E5F1BCD24E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672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9E30-C41E-4BD4-B5B8-D4731F3FEED7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5F6-581C-477F-8665-E5F1BCD24E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807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9E30-C41E-4BD4-B5B8-D4731F3FEED7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5F6-581C-477F-8665-E5F1BCD24E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12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9E30-C41E-4BD4-B5B8-D4731F3FEED7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5F6-581C-477F-8665-E5F1BCD24E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08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89E30-C41E-4BD4-B5B8-D4731F3FEED7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265F6-581C-477F-8665-E5F1BCD24E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980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89E30-C41E-4BD4-B5B8-D4731F3FEED7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265F6-581C-477F-8665-E5F1BCD24E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260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1"/>
          </a:fgClr>
          <a:bgClr>
            <a:srgbClr val="FF9999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vectorizados.com/muestras/vector-infant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Autofit/>
          </a:bodyPr>
          <a:lstStyle/>
          <a:p>
            <a:r>
              <a:rPr lang="es-MX" sz="8800" b="1" i="1" dirty="0" smtClean="0"/>
              <a:t>Pensamiento Matemático</a:t>
            </a:r>
            <a:endParaRPr lang="es-ES" sz="8800" b="1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752600"/>
          </a:xfrm>
        </p:spPr>
        <p:txBody>
          <a:bodyPr anchor="ctr">
            <a:noAutofit/>
          </a:bodyPr>
          <a:lstStyle/>
          <a:p>
            <a:r>
              <a:rPr lang="es-MX" sz="4400" u="sng" dirty="0" smtClean="0">
                <a:solidFill>
                  <a:schemeClr val="tx2"/>
                </a:solidFill>
              </a:rPr>
              <a:t>Forma, Espacio y Medida</a:t>
            </a:r>
            <a:endParaRPr lang="es-ES" sz="4400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3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1"/>
          </a:fgClr>
          <a:bgClr>
            <a:srgbClr val="FF9999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800200"/>
          </a:xfrm>
        </p:spPr>
        <p:txBody>
          <a:bodyPr anchor="t">
            <a:noAutofit/>
          </a:bodyPr>
          <a:lstStyle/>
          <a:p>
            <a:pPr algn="l"/>
            <a:r>
              <a:rPr lang="es-MX" sz="3200" b="1" dirty="0" smtClean="0"/>
              <a:t>Competencia: </a:t>
            </a:r>
            <a:r>
              <a:rPr lang="es-ES" sz="2400" i="1" dirty="0" smtClean="0"/>
              <a:t>Utiliza unidades no convencionales para resolver problemas que implican medir magnitudes de longitud, capacidad, peso y tiempo, e identifica para qué sirven algunos instrumentos de medición.</a:t>
            </a:r>
            <a:endParaRPr lang="es-ES" sz="2400" i="1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166859"/>
              </p:ext>
            </p:extLst>
          </p:nvPr>
        </p:nvGraphicFramePr>
        <p:xfrm>
          <a:off x="1763688" y="3212976"/>
          <a:ext cx="5581128" cy="2987040"/>
        </p:xfrm>
        <a:graphic>
          <a:graphicData uri="http://schemas.openxmlformats.org/drawingml/2006/table">
            <a:tbl>
              <a:tblPr/>
              <a:tblGrid>
                <a:gridCol w="5581128"/>
              </a:tblGrid>
              <a:tr h="513015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2800" dirty="0"/>
                        <a:t>Ordena, de manera creciente y decreciente, objetos por tamaño, capacidad, peso</a:t>
                      </a:r>
                      <a:r>
                        <a:rPr lang="es-ES" sz="2800" dirty="0" smtClean="0"/>
                        <a:t>.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es-ES" sz="2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3015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s-ES" sz="2800" dirty="0"/>
                        <a:t>Verifica sus estimaciones de longitud, capacidad y peso, por medio de un intermediario.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123728" y="2418616"/>
            <a:ext cx="4248472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b="1" dirty="0" smtClean="0"/>
              <a:t>Aprendizaje Esperado</a:t>
            </a:r>
            <a:endParaRPr lang="es-ES" sz="2400" i="1" dirty="0"/>
          </a:p>
        </p:txBody>
      </p:sp>
    </p:spTree>
    <p:extLst>
      <p:ext uri="{BB962C8B-B14F-4D97-AF65-F5344CB8AC3E}">
        <p14:creationId xmlns:p14="http://schemas.microsoft.com/office/powerpoint/2010/main" val="3726431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13509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13509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13509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13509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13509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13509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11560" y="1400399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/>
              <a:t>Mostrarle videos en donde vean </a:t>
            </a:r>
            <a:r>
              <a:rPr lang="es-MX" sz="3600" smtClean="0"/>
              <a:t>primeramente de </a:t>
            </a:r>
            <a:r>
              <a:rPr lang="es-MX" sz="3600" dirty="0" smtClean="0"/>
              <a:t>que tratara el tema para luego ponerlo en practica fuera del aula del salón. Juegos donde utilicen su cuerpo como objetos de ayuda.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4177725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105</Words>
  <Application>Microsoft Office PowerPoint</Application>
  <PresentationFormat>Presentación en pantalla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Pensamiento Matemático</vt:lpstr>
      <vt:lpstr>Competencia: Utiliza unidades no convencionales para resolver problemas que implican medir magnitudes de longitud, capacidad, peso y tiempo, e identifica para qué sirven algunos instrumentos de medición.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Pensamiento Matemático</dc:title>
  <dc:creator>CCPA</dc:creator>
  <cp:lastModifiedBy>CCPA</cp:lastModifiedBy>
  <cp:revision>4</cp:revision>
  <dcterms:created xsi:type="dcterms:W3CDTF">2015-09-04T18:23:43Z</dcterms:created>
  <dcterms:modified xsi:type="dcterms:W3CDTF">2015-09-04T18:57:54Z</dcterms:modified>
</cp:coreProperties>
</file>