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9118B46-A5F5-4375-9938-53DFD505FF88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1B181536-9C1A-4F8A-AE31-3044652EFE44}" type="slidenum">
              <a:rPr lang="es-ES" smtClean="0"/>
              <a:t>‹#›</a:t>
            </a:fld>
            <a:endParaRPr lang="es-E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8B46-A5F5-4375-9938-53DFD505FF88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1536-9C1A-4F8A-AE31-3044652EFE44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8B46-A5F5-4375-9938-53DFD505FF88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1536-9C1A-4F8A-AE31-3044652EFE44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8B46-A5F5-4375-9938-53DFD505FF88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1536-9C1A-4F8A-AE31-3044652EFE44}" type="slidenum">
              <a:rPr lang="es-ES" smtClean="0"/>
              <a:t>‹#›</a:t>
            </a:fld>
            <a:endParaRPr lang="es-E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9118B46-A5F5-4375-9938-53DFD505FF88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1536-9C1A-4F8A-AE31-3044652EFE44}" type="slidenum">
              <a:rPr lang="es-ES" smtClean="0"/>
              <a:t>‹#›</a:t>
            </a:fld>
            <a:endParaRPr lang="es-ES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8B46-A5F5-4375-9938-53DFD505FF88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1536-9C1A-4F8A-AE31-3044652EFE44}" type="slidenum">
              <a:rPr lang="es-ES" smtClean="0"/>
              <a:t>‹#›</a:t>
            </a:fld>
            <a:endParaRPr lang="es-E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8B46-A5F5-4375-9938-53DFD505FF88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1536-9C1A-4F8A-AE31-3044652EFE44}" type="slidenum">
              <a:rPr lang="es-ES" smtClean="0"/>
              <a:t>‹#›</a:t>
            </a:fld>
            <a:endParaRPr lang="es-E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9118B46-A5F5-4375-9938-53DFD505FF88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1536-9C1A-4F8A-AE31-3044652EFE44}" type="slidenum">
              <a:rPr lang="es-ES" smtClean="0"/>
              <a:t>‹#›</a:t>
            </a:fld>
            <a:endParaRPr lang="es-ES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8B46-A5F5-4375-9938-53DFD505FF88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1536-9C1A-4F8A-AE31-3044652EFE44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9118B46-A5F5-4375-9938-53DFD505FF88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1536-9C1A-4F8A-AE31-3044652EFE44}" type="slidenum">
              <a:rPr lang="es-ES" smtClean="0"/>
              <a:t>‹#›</a:t>
            </a:fld>
            <a:endParaRPr lang="es-E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9118B46-A5F5-4375-9938-53DFD505FF88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1536-9C1A-4F8A-AE31-3044652EFE44}" type="slidenum">
              <a:rPr lang="es-ES" smtClean="0"/>
              <a:t>‹#›</a:t>
            </a:fld>
            <a:endParaRPr lang="es-ES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C9118B46-A5F5-4375-9938-53DFD505FF88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1B181536-9C1A-4F8A-AE31-3044652EFE44}" type="slidenum">
              <a:rPr lang="es-ES" smtClean="0"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419872" y="0"/>
            <a:ext cx="561662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The Kings of the House" panose="00000500000000000000" pitchFamily="2" charset="0"/>
              </a:rPr>
              <a:t>Campo:  </a:t>
            </a:r>
            <a:r>
              <a:rPr lang="es-MX" sz="2800" dirty="0" smtClean="0">
                <a:latin typeface="The Kings of the House" panose="00000500000000000000" pitchFamily="2" charset="0"/>
              </a:rPr>
              <a:t>Desarrollo físico y salud</a:t>
            </a:r>
          </a:p>
          <a:p>
            <a:endParaRPr lang="es-MX" sz="2800" b="1" dirty="0" smtClean="0">
              <a:latin typeface="The Kings of the House" panose="00000500000000000000" pitchFamily="2" charset="0"/>
            </a:endParaRPr>
          </a:p>
          <a:p>
            <a:endParaRPr lang="es-MX" sz="2800" b="1" dirty="0" smtClean="0">
              <a:latin typeface="The Kings of the House" panose="00000500000000000000" pitchFamily="2" charset="0"/>
            </a:endParaRPr>
          </a:p>
          <a:p>
            <a:r>
              <a:rPr lang="es-MX" sz="2800" b="1" dirty="0" smtClean="0">
                <a:latin typeface="The Kings of the House" panose="00000500000000000000" pitchFamily="2" charset="0"/>
              </a:rPr>
              <a:t>Aspecto</a:t>
            </a:r>
            <a:r>
              <a:rPr lang="es-MX" sz="2800" b="1" dirty="0" smtClean="0">
                <a:latin typeface="The Kings of the House" panose="00000500000000000000" pitchFamily="2" charset="0"/>
              </a:rPr>
              <a:t>: </a:t>
            </a:r>
            <a:r>
              <a:rPr lang="es-MX" sz="2800" dirty="0" smtClean="0">
                <a:latin typeface="The Kings of the House" panose="00000500000000000000" pitchFamily="2" charset="0"/>
              </a:rPr>
              <a:t>promoción de la salud</a:t>
            </a:r>
          </a:p>
          <a:p>
            <a:endParaRPr lang="es-MX" sz="2800" b="1" dirty="0" smtClean="0">
              <a:latin typeface="The Kings of the House" panose="00000500000000000000" pitchFamily="2" charset="0"/>
            </a:endParaRPr>
          </a:p>
          <a:p>
            <a:endParaRPr lang="es-MX" sz="2800" b="1" dirty="0">
              <a:latin typeface="The Kings of the House" panose="00000500000000000000" pitchFamily="2" charset="0"/>
            </a:endParaRPr>
          </a:p>
          <a:p>
            <a:endParaRPr lang="es-MX" sz="2800" b="1" dirty="0" smtClean="0">
              <a:latin typeface="The Kings of the House" panose="00000500000000000000" pitchFamily="2" charset="0"/>
            </a:endParaRPr>
          </a:p>
          <a:p>
            <a:r>
              <a:rPr lang="es-MX" sz="2800" b="1" dirty="0" smtClean="0">
                <a:latin typeface="The Kings of the House" panose="00000500000000000000" pitchFamily="2" charset="0"/>
              </a:rPr>
              <a:t>Competencia </a:t>
            </a:r>
            <a:r>
              <a:rPr lang="es-MX" sz="2800" dirty="0" smtClean="0">
                <a:latin typeface="The Kings of the House" panose="00000500000000000000" pitchFamily="2" charset="0"/>
              </a:rPr>
              <a:t>: </a:t>
            </a:r>
            <a:r>
              <a:rPr lang="es-ES" sz="2800" dirty="0">
                <a:latin typeface="The Kings of the House" panose="00000500000000000000" pitchFamily="2" charset="0"/>
              </a:rPr>
              <a:t>Practica medidas básicas preventivas y de seguridad para preservar su salud, así como para evitar accidentes y riesgos en la escuela y fuera de ella</a:t>
            </a:r>
            <a:r>
              <a:rPr lang="es-ES" sz="2800" dirty="0" smtClean="0">
                <a:latin typeface="The Kings of the House" panose="00000500000000000000" pitchFamily="2" charset="0"/>
              </a:rPr>
              <a:t>.</a:t>
            </a:r>
          </a:p>
          <a:p>
            <a:endParaRPr lang="es-MX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005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91550" cy="1066801"/>
          </a:xfrm>
        </p:spPr>
        <p:txBody>
          <a:bodyPr>
            <a:normAutofit fontScale="90000"/>
          </a:bodyPr>
          <a:lstStyle/>
          <a:p>
            <a:r>
              <a:rPr lang="es-MX" sz="6000" dirty="0">
                <a:latin typeface="Kind Type_beta-01" pitchFamily="2" charset="0"/>
              </a:rPr>
              <a:t>I</a:t>
            </a:r>
            <a:r>
              <a:rPr lang="es-MX" sz="6000" dirty="0" smtClean="0">
                <a:latin typeface="Kind Type_beta-01" pitchFamily="2" charset="0"/>
              </a:rPr>
              <a:t>dea </a:t>
            </a:r>
            <a:r>
              <a:rPr lang="es-MX" sz="6000" dirty="0" smtClean="0">
                <a:latin typeface="Kind Type_beta-01" pitchFamily="2" charset="0"/>
              </a:rPr>
              <a:t>del trabajo</a:t>
            </a:r>
            <a:r>
              <a:rPr lang="es-MX" dirty="0" smtClean="0"/>
              <a:t/>
            </a:r>
            <a:br>
              <a:rPr lang="es-MX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ES" dirty="0" err="1" smtClean="0"/>
              <a:t>Presentaci</a:t>
            </a:r>
            <a:r>
              <a:rPr lang="es-MX" dirty="0" err="1" smtClean="0"/>
              <a:t>ón</a:t>
            </a:r>
            <a:r>
              <a:rPr lang="es-MX" dirty="0" smtClean="0"/>
              <a:t> interactiva de los accidentes que pueden ocurrir en casa y en la escuela, donde los alumnos puedan ayudar a elegi</a:t>
            </a:r>
            <a:r>
              <a:rPr lang="es-MX" dirty="0" smtClean="0"/>
              <a:t>r la </a:t>
            </a:r>
            <a:r>
              <a:rPr lang="es-MX" dirty="0" err="1" smtClean="0"/>
              <a:t>opcion</a:t>
            </a:r>
            <a:r>
              <a:rPr lang="es-MX" dirty="0" smtClean="0"/>
              <a:t> </a:t>
            </a:r>
            <a:r>
              <a:rPr lang="es-MX" smtClean="0"/>
              <a:t>para evitarlos.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3923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</Template>
  <TotalTime>50</TotalTime>
  <Words>72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Soho</vt:lpstr>
      <vt:lpstr>PowerPoint Presentation</vt:lpstr>
      <vt:lpstr>Idea del trabajo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Mayte Garcia</cp:lastModifiedBy>
  <cp:revision>5</cp:revision>
  <dcterms:created xsi:type="dcterms:W3CDTF">2015-09-04T18:23:44Z</dcterms:created>
  <dcterms:modified xsi:type="dcterms:W3CDTF">2015-09-05T00:24:29Z</dcterms:modified>
</cp:coreProperties>
</file>