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CEAD-2F7D-4D25-9E06-0AAFCF27766D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4AD9-86A4-46B0-9194-6266430B00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6025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CEAD-2F7D-4D25-9E06-0AAFCF27766D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4AD9-86A4-46B0-9194-6266430B00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9663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CEAD-2F7D-4D25-9E06-0AAFCF27766D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4AD9-86A4-46B0-9194-6266430B00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2900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CEAD-2F7D-4D25-9E06-0AAFCF27766D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4AD9-86A4-46B0-9194-6266430B00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345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CEAD-2F7D-4D25-9E06-0AAFCF27766D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4AD9-86A4-46B0-9194-6266430B00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7838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CEAD-2F7D-4D25-9E06-0AAFCF27766D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4AD9-86A4-46B0-9194-6266430B00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9794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CEAD-2F7D-4D25-9E06-0AAFCF27766D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4AD9-86A4-46B0-9194-6266430B00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1660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CEAD-2F7D-4D25-9E06-0AAFCF27766D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4AD9-86A4-46B0-9194-6266430B00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7862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CEAD-2F7D-4D25-9E06-0AAFCF27766D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4AD9-86A4-46B0-9194-6266430B00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4858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CEAD-2F7D-4D25-9E06-0AAFCF27766D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4AD9-86A4-46B0-9194-6266430B00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7485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CEAD-2F7D-4D25-9E06-0AAFCF27766D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4AD9-86A4-46B0-9194-6266430B00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5480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F006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2CEAD-2F7D-4D25-9E06-0AAFCF27766D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D4AD9-86A4-46B0-9194-6266430B00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5796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2708920"/>
            <a:ext cx="7772400" cy="1470025"/>
          </a:xfrm>
        </p:spPr>
        <p:txBody>
          <a:bodyPr>
            <a:noAutofit/>
          </a:bodyPr>
          <a:lstStyle/>
          <a:p>
            <a:r>
              <a:rPr lang="es-ES" sz="6000" dirty="0" smtClean="0">
                <a:latin typeface="Berlin Sans FB Demi" pitchFamily="34" charset="0"/>
              </a:rPr>
              <a:t>19.Formula sus posiciones argumentadas sobre fenómenos y procesos.</a:t>
            </a:r>
            <a:endParaRPr lang="es-ES" sz="6000" dirty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954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800" dirty="0" smtClean="0">
                <a:latin typeface="Berlin Sans FB" pitchFamily="34" charset="0"/>
              </a:rPr>
              <a:t>Aprendizaje esperado </a:t>
            </a:r>
            <a:endParaRPr lang="es-ES" sz="4800" dirty="0">
              <a:latin typeface="Berlin Sans FB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995448" y="2204864"/>
            <a:ext cx="758209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2800" dirty="0">
                <a:solidFill>
                  <a:prstClr val="black"/>
                </a:solidFill>
                <a:latin typeface="Berlin Sans FB" pitchFamily="34" charset="0"/>
              </a:rPr>
              <a:t>Plantea preguntas que puedan responderse mediante actividades de indagación: ¿qué pasa cuando se deja una fruta en un lugar seco/caluroso/húmedo por varios días?, ¿cómo podemos hacer que de esta semilla de frijol salgan más frijoles?</a:t>
            </a:r>
            <a:endParaRPr lang="es-ES" sz="2800" dirty="0">
              <a:solidFill>
                <a:prstClr val="black"/>
              </a:solidFill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4804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51</Words>
  <Application>Microsoft Office PowerPoint</Application>
  <PresentationFormat>Presentación en pantalla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19.Formula sus posiciones argumentadas sobre fenómenos y procesos.</vt:lpstr>
      <vt:lpstr>Aprendizaje esperado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Utiliza los números en situaciones variadas que implican poner en juego los principios del conteo.</dc:title>
  <dc:creator>CCPA</dc:creator>
  <cp:lastModifiedBy>CCPA</cp:lastModifiedBy>
  <cp:revision>3</cp:revision>
  <dcterms:created xsi:type="dcterms:W3CDTF">2015-08-31T16:55:41Z</dcterms:created>
  <dcterms:modified xsi:type="dcterms:W3CDTF">2015-08-31T17:24:36Z</dcterms:modified>
</cp:coreProperties>
</file>