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02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66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90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4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83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79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66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86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85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48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48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00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2CEAD-2F7D-4D25-9E06-0AAFCF27766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4AD9-86A4-46B0-9194-6266430B0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79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470025"/>
          </a:xfrm>
        </p:spPr>
        <p:txBody>
          <a:bodyPr>
            <a:noAutofit/>
          </a:bodyPr>
          <a:lstStyle/>
          <a:p>
            <a:r>
              <a:rPr lang="es-ES" sz="6000" dirty="0" smtClean="0">
                <a:latin typeface="Berlin Sans FB Demi" pitchFamily="34" charset="0"/>
              </a:rPr>
              <a:t>19.Formula sus posiciones argumentadas sobre fenómenos y procesos.</a:t>
            </a:r>
            <a:endParaRPr lang="es-ES" sz="60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5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>
                <a:latin typeface="Berlin Sans FB" pitchFamily="34" charset="0"/>
              </a:rPr>
              <a:t>Aprendizaje esperado </a:t>
            </a:r>
            <a:endParaRPr lang="es-ES" sz="4800" dirty="0">
              <a:latin typeface="Berlin Sans FB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95448" y="2204864"/>
            <a:ext cx="75820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dirty="0">
                <a:solidFill>
                  <a:prstClr val="black"/>
                </a:solidFill>
                <a:latin typeface="Berlin Sans FB" pitchFamily="34" charset="0"/>
              </a:rPr>
              <a:t>Plantea preguntas que puedan responderse mediante actividades de indagación: ¿qué pasa cuando se deja una fruta en un lugar seco/caluroso/húmedo por varios días?, ¿cómo podemos hacer que de esta semilla de frijol salgan más frijoles?</a:t>
            </a:r>
            <a:endParaRPr lang="es-ES" sz="2800" dirty="0">
              <a:solidFill>
                <a:prstClr val="black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80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19.Formula sus posiciones argumentadas sobre fenómenos y procesos.</vt:lpstr>
      <vt:lpstr>Aprendizaje esperado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 los números en situaciones variadas que implican poner en juego los principios del conteo.</dc:title>
  <dc:creator>CCPA</dc:creator>
  <cp:lastModifiedBy>CCPA</cp:lastModifiedBy>
  <cp:revision>3</cp:revision>
  <dcterms:created xsi:type="dcterms:W3CDTF">2015-08-31T16:55:41Z</dcterms:created>
  <dcterms:modified xsi:type="dcterms:W3CDTF">2015-08-31T17:24:36Z</dcterms:modified>
</cp:coreProperties>
</file>