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9B157-BB49-4F74-B5A1-21887B9EEA5D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E9D3E-FE9C-42FD-93E5-04674693A79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07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9B157-BB49-4F74-B5A1-21887B9EEA5D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E9D3E-FE9C-42FD-93E5-04674693A79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231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9B157-BB49-4F74-B5A1-21887B9EEA5D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E9D3E-FE9C-42FD-93E5-04674693A79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5452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9B157-BB49-4F74-B5A1-21887B9EEA5D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E9D3E-FE9C-42FD-93E5-04674693A79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5925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9B157-BB49-4F74-B5A1-21887B9EEA5D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E9D3E-FE9C-42FD-93E5-04674693A79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3963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9B157-BB49-4F74-B5A1-21887B9EEA5D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E9D3E-FE9C-42FD-93E5-04674693A79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7298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9B157-BB49-4F74-B5A1-21887B9EEA5D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E9D3E-FE9C-42FD-93E5-04674693A79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043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9B157-BB49-4F74-B5A1-21887B9EEA5D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E9D3E-FE9C-42FD-93E5-04674693A79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2426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9B157-BB49-4F74-B5A1-21887B9EEA5D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E9D3E-FE9C-42FD-93E5-04674693A79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3937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9B157-BB49-4F74-B5A1-21887B9EEA5D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E9D3E-FE9C-42FD-93E5-04674693A79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262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9B157-BB49-4F74-B5A1-21887B9EEA5D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E9D3E-FE9C-42FD-93E5-04674693A79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384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9B157-BB49-4F74-B5A1-21887B9EEA5D}" type="datetimeFigureOut">
              <a:rPr lang="es-ES" smtClean="0"/>
              <a:t>02/09/2015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E9D3E-FE9C-42FD-93E5-04674693A79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1442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304158"/>
              </p:ext>
            </p:extLst>
          </p:nvPr>
        </p:nvGraphicFramePr>
        <p:xfrm>
          <a:off x="385192" y="332656"/>
          <a:ext cx="8229600" cy="2621280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s-ES" sz="3200" dirty="0">
                        <a:latin typeface="Goudy Old Style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sz="3600" b="1" dirty="0" smtClean="0"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</a:rPr>
                        <a:t>CAMPO:</a:t>
                      </a:r>
                      <a:endParaRPr lang="es-ES" sz="3600" b="1" dirty="0" smtClean="0"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</a:endParaRPr>
                    </a:p>
                    <a:p>
                      <a:pPr algn="ctr"/>
                      <a:r>
                        <a:rPr lang="es-ES" sz="3600" b="0" dirty="0" smtClean="0"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</a:rPr>
                        <a:t>EXPLORACIÓN </a:t>
                      </a:r>
                      <a:r>
                        <a:rPr lang="es-ES" sz="3600" b="0" dirty="0"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</a:rPr>
                        <a:t>Y CONOCIMIENTO DEL </a:t>
                      </a:r>
                      <a:r>
                        <a:rPr lang="es-ES" sz="3600" b="0" dirty="0" smtClean="0"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</a:rPr>
                        <a:t>MUNDO.</a:t>
                      </a:r>
                    </a:p>
                    <a:p>
                      <a:pPr algn="ctr"/>
                      <a:endParaRPr lang="es-ES" sz="3200" b="1" dirty="0" smtClean="0">
                        <a:solidFill>
                          <a:srgbClr val="000000"/>
                        </a:solidFill>
                        <a:effectLst/>
                        <a:latin typeface="Goudy Old Style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2050" name="Picture 2" descr="http://files.mi-portafolio-de-exploracion.webnode.mx/200000002-0c1760d11e/Foto%2018-04-13%2007%2032%2023%20a.m.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515" y="2643805"/>
            <a:ext cx="4032448" cy="3611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4716016" y="3140968"/>
            <a:ext cx="425264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000000"/>
                </a:solidFill>
                <a:effectLst/>
                <a:latin typeface="Goudy Old Style" pitchFamily="18" charset="0"/>
              </a:rPr>
              <a:t/>
            </a:r>
            <a:br>
              <a:rPr lang="es-ES" sz="3600" b="1" dirty="0" smtClean="0">
                <a:solidFill>
                  <a:srgbClr val="000000"/>
                </a:solidFill>
                <a:effectLst/>
                <a:latin typeface="Goudy Old Style" pitchFamily="18" charset="0"/>
              </a:rPr>
            </a:br>
            <a:r>
              <a:rPr lang="es-ES" sz="3600" b="1" dirty="0" smtClean="0">
                <a:solidFill>
                  <a:srgbClr val="000000"/>
                </a:solidFill>
                <a:effectLst/>
                <a:latin typeface="Century Schoolbook" pitchFamily="18" charset="0"/>
              </a:rPr>
              <a:t>CULTURA Y VIDA SOCIAL </a:t>
            </a:r>
            <a:endParaRPr lang="es-ES" sz="3600" b="1" dirty="0">
              <a:solidFill>
                <a:srgbClr val="000000"/>
              </a:solidFill>
              <a:effectLst/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500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1520" y="548680"/>
            <a:ext cx="864096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b="1" dirty="0" smtClean="0">
                <a:latin typeface="Century Schoolbook" pitchFamily="18" charset="0"/>
              </a:rPr>
              <a:t>Aspecto:</a:t>
            </a:r>
          </a:p>
          <a:p>
            <a:pPr algn="just"/>
            <a:endParaRPr lang="es-ES" sz="2000" dirty="0" smtClean="0">
              <a:latin typeface="Goudy Old Style" pitchFamily="18" charset="0"/>
            </a:endParaRPr>
          </a:p>
          <a:p>
            <a:pPr algn="just"/>
            <a:r>
              <a:rPr lang="es-ES" sz="2000" dirty="0" smtClean="0">
                <a:latin typeface="Arial" pitchFamily="34" charset="0"/>
                <a:cs typeface="Arial" pitchFamily="34" charset="0"/>
              </a:rPr>
              <a:t>Establece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relaciones entre el presente y el pasado de su familia y comunidad a partir de objetos, situaciones cotidianas y prácticas culturales.</a:t>
            </a:r>
          </a:p>
        </p:txBody>
      </p:sp>
      <p:sp>
        <p:nvSpPr>
          <p:cNvPr id="6" name="5 Rectángulo"/>
          <p:cNvSpPr/>
          <p:nvPr/>
        </p:nvSpPr>
        <p:spPr>
          <a:xfrm>
            <a:off x="251520" y="2492896"/>
            <a:ext cx="859434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 smtClean="0">
                <a:latin typeface="Century Schoolbook" pitchFamily="18" charset="0"/>
              </a:rPr>
              <a:t>Competencia:</a:t>
            </a:r>
          </a:p>
          <a:p>
            <a:pPr algn="just"/>
            <a:endParaRPr lang="es-ES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Indaga </a:t>
            </a:r>
            <a:r>
              <a:rPr lang="es-ES" dirty="0">
                <a:latin typeface="Arial" pitchFamily="34" charset="0"/>
                <a:cs typeface="Arial" pitchFamily="34" charset="0"/>
              </a:rPr>
              <a:t>acerca de su historia personal y familiar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Obtiene </a:t>
            </a:r>
            <a:r>
              <a:rPr lang="es-ES" dirty="0">
                <a:latin typeface="Arial" pitchFamily="34" charset="0"/>
                <a:cs typeface="Arial" pitchFamily="34" charset="0"/>
              </a:rPr>
              <a:t>información con adultos de su comunidad (acerca de cómo vivían, que hacían cuando eran niños o niñas, cómo era entonces la calle, el barrio, el pueblo o la colonia donde ahora viven), la registra y la explica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>
                <a:latin typeface="Arial" pitchFamily="34" charset="0"/>
                <a:cs typeface="Arial" pitchFamily="34" charset="0"/>
              </a:rPr>
              <a:t>Identifica y explica los cambios en las formas de vida de sus padres y abuelos partiendo de utensilios domésticos u otros objetos de uso cotidiano, herramientas de trabajo, medios de transporte y de comunicación, y del conocimiento de costumbres en cuanto a juegos, vestimenta, festividades y alimentación.</a:t>
            </a:r>
          </a:p>
        </p:txBody>
      </p:sp>
    </p:spTree>
    <p:extLst>
      <p:ext uri="{BB962C8B-B14F-4D97-AF65-F5344CB8AC3E}">
        <p14:creationId xmlns:p14="http://schemas.microsoft.com/office/powerpoint/2010/main" val="28783461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143</Words>
  <Application>Microsoft Office PowerPoint</Application>
  <PresentationFormat>Presentación en pantalla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2</cp:revision>
  <dcterms:created xsi:type="dcterms:W3CDTF">2015-09-02T17:09:29Z</dcterms:created>
  <dcterms:modified xsi:type="dcterms:W3CDTF">2015-09-02T17:25:51Z</dcterms:modified>
</cp:coreProperties>
</file>