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04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68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48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27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1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62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55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5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12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86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1FD2-1504-4CAB-A645-7227EC0F28E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68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458200" cy="1470025"/>
          </a:xfrm>
        </p:spPr>
        <p:txBody>
          <a:bodyPr>
            <a:noAutofit/>
          </a:bodyPr>
          <a:lstStyle/>
          <a:p>
            <a:r>
              <a:rPr lang="es-ES" sz="3200" b="1" spc="100" dirty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  <a:alpha val="57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Reconoce sus cualidades y capacidades y desarrolla su sensibilidad hacia las cualidades y necesidades de otros.</a:t>
            </a:r>
          </a:p>
        </p:txBody>
      </p:sp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611560" y="227687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APRENDIZAJES ESPERADOS:</a:t>
            </a:r>
            <a:endParaRPr lang="es-ES" dirty="0" smtClean="0"/>
          </a:p>
          <a:p>
            <a:r>
              <a:rPr lang="es-ES" dirty="0" smtClean="0"/>
              <a:t>Habla </a:t>
            </a:r>
            <a:r>
              <a:rPr lang="es-ES" dirty="0"/>
              <a:t>acerca de cómo es él o ella, de lo que le gusta y/o disgusta de su casa, de su ambiente familiar y de lo que vive en la escuela.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27291"/>
              </p:ext>
            </p:extLst>
          </p:nvPr>
        </p:nvGraphicFramePr>
        <p:xfrm>
          <a:off x="539552" y="2716833"/>
          <a:ext cx="7992888" cy="2096403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2096403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effectLst/>
                          <a:latin typeface="Verdana"/>
                        </a:rPr>
                        <a:t/>
                      </a:r>
                      <a:br>
                        <a:rPr lang="es-ES" dirty="0">
                          <a:effectLst/>
                          <a:latin typeface="Verdana"/>
                        </a:rPr>
                      </a:br>
                      <a:r>
                        <a:rPr lang="es-ES" dirty="0">
                          <a:effectLst/>
                          <a:latin typeface="Verdana"/>
                        </a:rPr>
                        <a:t>Muestra interés, emoción y motivación ante situaciones retadoras y accesibles a sus posibilidades.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95536" y="450912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Realiza un esfuerzo mayor para lograr lo que se propone, atiende sugerencias y muestra perseverancia en las acciones que lo requieren.</a:t>
            </a:r>
          </a:p>
        </p:txBody>
      </p:sp>
    </p:spTree>
    <p:extLst>
      <p:ext uri="{BB962C8B-B14F-4D97-AF65-F5344CB8AC3E}">
        <p14:creationId xmlns:p14="http://schemas.microsoft.com/office/powerpoint/2010/main" val="30419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0466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</a:t>
            </a:r>
            <a:r>
              <a:rPr lang="es-ES" dirty="0" smtClean="0"/>
              <a:t>nfrenta </a:t>
            </a:r>
            <a:r>
              <a:rPr lang="es-ES" dirty="0"/>
              <a:t>desafíos y solo, o en colaboración, busca estrategias para superarlos, en situaciones como elaborar un carro con un juego de construcción: seleccionar piezas, organizarlas y ensamblarlas.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8112" y="1556792"/>
            <a:ext cx="8060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Habla sobre cómo se siente en situaciones en las cuales es escuchado o no, acepta o no; considera la opinión de otros y se esfuerza por convivir en armonía.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49112" y="2492896"/>
            <a:ext cx="3804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Apoya a quien percibe que lo necesita.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787910"/>
              </p:ext>
            </p:extLst>
          </p:nvPr>
        </p:nvGraphicFramePr>
        <p:xfrm>
          <a:off x="330424" y="2701186"/>
          <a:ext cx="8229600" cy="1139974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139974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effectLst/>
                          <a:latin typeface="Verdana"/>
                        </a:rPr>
                        <a:t/>
                      </a:r>
                      <a:br>
                        <a:rPr lang="es-ES" dirty="0">
                          <a:effectLst/>
                          <a:latin typeface="Verdana"/>
                        </a:rPr>
                      </a:br>
                      <a:r>
                        <a:rPr lang="es-ES" dirty="0">
                          <a:effectLst/>
                          <a:latin typeface="Verdana"/>
                        </a:rPr>
                        <a:t>Cuida de su persona y se respeta a sí mismo.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1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149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Reconoce sus cualidades y capacidades y desarrolla su sensibilidad hacia las cualidades y necesidades de otros.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Reconoce sus cualidades y capacidades y desarrolla su sensibilidad hacia las cualidades y necesidades de otros.</dc:title>
  <dc:creator>CCPA</dc:creator>
  <cp:lastModifiedBy>CCPA</cp:lastModifiedBy>
  <cp:revision>3</cp:revision>
  <dcterms:created xsi:type="dcterms:W3CDTF">2015-09-02T17:06:44Z</dcterms:created>
  <dcterms:modified xsi:type="dcterms:W3CDTF">2015-09-02T17:30:42Z</dcterms:modified>
</cp:coreProperties>
</file>