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137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E1FD2-1504-4CAB-A645-7227EC0F28ED}" type="datetimeFigureOut">
              <a:rPr lang="es-ES" smtClean="0"/>
              <a:t>02/09/2015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F2BBB8-1E1D-4CBF-B5FB-DD69777F12D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940413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E1FD2-1504-4CAB-A645-7227EC0F28ED}" type="datetimeFigureOut">
              <a:rPr lang="es-ES" smtClean="0"/>
              <a:t>02/09/2015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F2BBB8-1E1D-4CBF-B5FB-DD69777F12D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436853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E1FD2-1504-4CAB-A645-7227EC0F28ED}" type="datetimeFigureOut">
              <a:rPr lang="es-ES" smtClean="0"/>
              <a:t>02/09/2015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F2BBB8-1E1D-4CBF-B5FB-DD69777F12D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214851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E1FD2-1504-4CAB-A645-7227EC0F28ED}" type="datetimeFigureOut">
              <a:rPr lang="es-ES" smtClean="0"/>
              <a:t>02/09/2015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F2BBB8-1E1D-4CBF-B5FB-DD69777F12D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34274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E1FD2-1504-4CAB-A645-7227EC0F28ED}" type="datetimeFigureOut">
              <a:rPr lang="es-ES" smtClean="0"/>
              <a:t>02/09/2015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F2BBB8-1E1D-4CBF-B5FB-DD69777F12D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020170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E1FD2-1504-4CAB-A645-7227EC0F28ED}" type="datetimeFigureOut">
              <a:rPr lang="es-ES" smtClean="0"/>
              <a:t>02/09/2015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F2BBB8-1E1D-4CBF-B5FB-DD69777F12D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976287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E1FD2-1504-4CAB-A645-7227EC0F28ED}" type="datetimeFigureOut">
              <a:rPr lang="es-ES" smtClean="0"/>
              <a:t>02/09/2015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F2BBB8-1E1D-4CBF-B5FB-DD69777F12D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565576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E1FD2-1504-4CAB-A645-7227EC0F28ED}" type="datetimeFigureOut">
              <a:rPr lang="es-ES" smtClean="0"/>
              <a:t>02/09/2015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F2BBB8-1E1D-4CBF-B5FB-DD69777F12D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335084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E1FD2-1504-4CAB-A645-7227EC0F28ED}" type="datetimeFigureOut">
              <a:rPr lang="es-ES" smtClean="0"/>
              <a:t>02/09/2015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F2BBB8-1E1D-4CBF-B5FB-DD69777F12D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541283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E1FD2-1504-4CAB-A645-7227EC0F28ED}" type="datetimeFigureOut">
              <a:rPr lang="es-ES" smtClean="0"/>
              <a:t>02/09/2015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F2BBB8-1E1D-4CBF-B5FB-DD69777F12D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518682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E1FD2-1504-4CAB-A645-7227EC0F28ED}" type="datetimeFigureOut">
              <a:rPr lang="es-ES" smtClean="0"/>
              <a:t>02/09/2015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F2BBB8-1E1D-4CBF-B5FB-DD69777F12D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28008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CE1FD2-1504-4CAB-A645-7227EC0F28ED}" type="datetimeFigureOut">
              <a:rPr lang="es-ES" smtClean="0"/>
              <a:t>02/09/2015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F2BBB8-1E1D-4CBF-B5FB-DD69777F12D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156827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179512" y="548680"/>
            <a:ext cx="8458200" cy="1470025"/>
          </a:xfrm>
        </p:spPr>
        <p:txBody>
          <a:bodyPr>
            <a:noAutofit/>
          </a:bodyPr>
          <a:lstStyle/>
          <a:p>
            <a:r>
              <a:rPr lang="es-ES" sz="3200" b="1" spc="100" dirty="0">
                <a:ln w="18000">
                  <a:solidFill>
                    <a:schemeClr val="accent4">
                      <a:lumMod val="75000"/>
                    </a:schemeClr>
                  </a:solidFill>
                  <a:prstDash val="solid"/>
                </a:ln>
                <a:solidFill>
                  <a:schemeClr val="accent4">
                    <a:lumMod val="50000"/>
                    <a:alpha val="5700"/>
                  </a:schemeClr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rPr>
              <a:t>Reconoce sus cualidades y capacidades y desarrolla su sensibilidad hacia las cualidades y necesidades de otros.</a:t>
            </a:r>
          </a:p>
        </p:txBody>
      </p:sp>
      <p:pic>
        <p:nvPicPr>
          <p:cNvPr id="1025" name="Picture 1" descr="http://201.159.101.62/sistem/bibdig/imagenes/BSH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30438" y="1600200"/>
            <a:ext cx="161925" cy="95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http://201.159.101.62/sistem/bibdig/imagenes/BSH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30438" y="1600200"/>
            <a:ext cx="161925" cy="95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http://201.159.101.62/sistem/bibdig/imagenes/BSH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30438" y="1600200"/>
            <a:ext cx="161925" cy="95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://201.159.101.62/sistem/bibdig/imagenes/BSH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30438" y="1600200"/>
            <a:ext cx="161925" cy="95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http://201.159.101.62/sistem/bibdig/imagenes/BSH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30438" y="1600200"/>
            <a:ext cx="161925" cy="95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://201.159.101.62/sistem/bibdig/imagenes/BSH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30438" y="1600200"/>
            <a:ext cx="161925" cy="95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4 Rectángulo"/>
          <p:cNvSpPr/>
          <p:nvPr/>
        </p:nvSpPr>
        <p:spPr>
          <a:xfrm>
            <a:off x="611560" y="2276872"/>
            <a:ext cx="770485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dirty="0" smtClean="0"/>
              <a:t>APRENDIZAJES ESPERADOS:</a:t>
            </a:r>
            <a:endParaRPr lang="es-ES" dirty="0" smtClean="0"/>
          </a:p>
          <a:p>
            <a:r>
              <a:rPr lang="es-ES" dirty="0" smtClean="0"/>
              <a:t>Habla </a:t>
            </a:r>
            <a:r>
              <a:rPr lang="es-ES" dirty="0"/>
              <a:t>acerca de cómo es él o ella, de lo que le gusta y/o disgusta de su casa, de su ambiente familiar y de lo que vive en la escuela.</a:t>
            </a:r>
          </a:p>
        </p:txBody>
      </p:sp>
      <p:graphicFrame>
        <p:nvGraphicFramePr>
          <p:cNvPr id="6" name="5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9927291"/>
              </p:ext>
            </p:extLst>
          </p:nvPr>
        </p:nvGraphicFramePr>
        <p:xfrm>
          <a:off x="539552" y="2716833"/>
          <a:ext cx="7992888" cy="2096403"/>
        </p:xfrm>
        <a:graphic>
          <a:graphicData uri="http://schemas.openxmlformats.org/drawingml/2006/table">
            <a:tbl>
              <a:tblPr/>
              <a:tblGrid>
                <a:gridCol w="7992888"/>
              </a:tblGrid>
              <a:tr h="2096403">
                <a:tc>
                  <a:txBody>
                    <a:bodyPr/>
                    <a:lstStyle/>
                    <a:p>
                      <a:pPr algn="l"/>
                      <a:r>
                        <a:rPr lang="es-ES" dirty="0">
                          <a:effectLst/>
                          <a:latin typeface="Verdana"/>
                        </a:rPr>
                        <a:t/>
                      </a:r>
                      <a:br>
                        <a:rPr lang="es-ES" dirty="0">
                          <a:effectLst/>
                          <a:latin typeface="Verdana"/>
                        </a:rPr>
                      </a:br>
                      <a:r>
                        <a:rPr lang="es-ES" dirty="0">
                          <a:effectLst/>
                          <a:latin typeface="Verdana"/>
                        </a:rPr>
                        <a:t>Muestra interés, emoción y motivación ante situaciones retadoras y accesibles a sus posibilidades.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7" name="6 Rectángulo"/>
          <p:cNvSpPr/>
          <p:nvPr/>
        </p:nvSpPr>
        <p:spPr>
          <a:xfrm>
            <a:off x="395536" y="4509120"/>
            <a:ext cx="835292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dirty="0"/>
              <a:t>Realiza un esfuerzo mayor para lograr lo que se propone, atiende sugerencias y muestra perseverancia en las acciones que lo requieren.</a:t>
            </a:r>
          </a:p>
        </p:txBody>
      </p:sp>
    </p:spTree>
    <p:extLst>
      <p:ext uri="{BB962C8B-B14F-4D97-AF65-F5344CB8AC3E}">
        <p14:creationId xmlns:p14="http://schemas.microsoft.com/office/powerpoint/2010/main" val="3041958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323528" y="404664"/>
            <a:ext cx="864096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dirty="0"/>
              <a:t>E</a:t>
            </a:r>
            <a:r>
              <a:rPr lang="es-ES" dirty="0" smtClean="0"/>
              <a:t>nfrenta </a:t>
            </a:r>
            <a:r>
              <a:rPr lang="es-ES" dirty="0"/>
              <a:t>desafíos y solo, o en colaboración, busca estrategias para superarlos, en situaciones como elaborar un carro con un juego de construcción: seleccionar piezas, organizarlas y ensamblarlas.</a:t>
            </a:r>
          </a:p>
        </p:txBody>
      </p:sp>
      <p:sp>
        <p:nvSpPr>
          <p:cNvPr id="3" name="2 Rectángulo"/>
          <p:cNvSpPr/>
          <p:nvPr/>
        </p:nvSpPr>
        <p:spPr>
          <a:xfrm>
            <a:off x="328112" y="1556792"/>
            <a:ext cx="806031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dirty="0"/>
              <a:t>Habla sobre cómo se siente en situaciones en las cuales es escuchado o no, acepta o no; considera la opinión de otros y se esfuerza por convivir en armonía.</a:t>
            </a:r>
          </a:p>
        </p:txBody>
      </p:sp>
      <p:sp>
        <p:nvSpPr>
          <p:cNvPr id="4" name="3 Rectángulo"/>
          <p:cNvSpPr/>
          <p:nvPr/>
        </p:nvSpPr>
        <p:spPr>
          <a:xfrm>
            <a:off x="349112" y="2492896"/>
            <a:ext cx="38045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dirty="0"/>
              <a:t>Apoya a quien percibe que lo necesita.</a:t>
            </a:r>
          </a:p>
        </p:txBody>
      </p:sp>
      <p:graphicFrame>
        <p:nvGraphicFramePr>
          <p:cNvPr id="6" name="5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5787910"/>
              </p:ext>
            </p:extLst>
          </p:nvPr>
        </p:nvGraphicFramePr>
        <p:xfrm>
          <a:off x="330424" y="2701186"/>
          <a:ext cx="8229600" cy="1139974"/>
        </p:xfrm>
        <a:graphic>
          <a:graphicData uri="http://schemas.openxmlformats.org/drawingml/2006/table">
            <a:tbl>
              <a:tblPr/>
              <a:tblGrid>
                <a:gridCol w="8229600"/>
              </a:tblGrid>
              <a:tr h="1139974">
                <a:tc>
                  <a:txBody>
                    <a:bodyPr/>
                    <a:lstStyle/>
                    <a:p>
                      <a:pPr algn="l"/>
                      <a:r>
                        <a:rPr lang="es-ES" dirty="0">
                          <a:effectLst/>
                          <a:latin typeface="Verdana"/>
                        </a:rPr>
                        <a:t/>
                      </a:r>
                      <a:br>
                        <a:rPr lang="es-ES" dirty="0">
                          <a:effectLst/>
                          <a:latin typeface="Verdana"/>
                        </a:rPr>
                      </a:br>
                      <a:r>
                        <a:rPr lang="es-ES" dirty="0">
                          <a:effectLst/>
                          <a:latin typeface="Verdana"/>
                        </a:rPr>
                        <a:t>Cuida de su persona y se respeta a sí mismo.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51151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149</Words>
  <Application>Microsoft Office PowerPoint</Application>
  <PresentationFormat>Presentación en pantalla (4:3)</PresentationFormat>
  <Paragraphs>9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3" baseType="lpstr">
      <vt:lpstr>Tema de Office</vt:lpstr>
      <vt:lpstr>Reconoce sus cualidades y capacidades y desarrolla su sensibilidad hacia las cualidades y necesidades de otros.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Reconoce sus cualidades y capacidades y desarrolla su sensibilidad hacia las cualidades y necesidades de otros.</dc:title>
  <dc:creator>CCPA</dc:creator>
  <cp:lastModifiedBy>CCPA</cp:lastModifiedBy>
  <cp:revision>3</cp:revision>
  <dcterms:created xsi:type="dcterms:W3CDTF">2015-09-02T17:06:44Z</dcterms:created>
  <dcterms:modified xsi:type="dcterms:W3CDTF">2015-09-02T17:30:42Z</dcterms:modified>
</cp:coreProperties>
</file>