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33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93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23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65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39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76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69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631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27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84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31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CEE9C-5AC6-40FB-8D55-FA4E53519E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9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23528" y="404664"/>
            <a:ext cx="8460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15.- </a:t>
            </a:r>
            <a:r>
              <a:rPr lang="es-ES" sz="2400" dirty="0"/>
              <a:t>Construye objetos y figuras geométricas tomando en cuenta sus características</a:t>
            </a:r>
            <a:r>
              <a:rPr lang="es-ES" sz="2400" dirty="0" smtClean="0"/>
              <a:t>.</a:t>
            </a:r>
            <a:r>
              <a:rPr lang="es-ES" sz="2400" b="1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endParaRPr lang="es-MX" sz="2400" b="1" dirty="0">
              <a:solidFill>
                <a:srgbClr val="7030A0"/>
              </a:solidFill>
            </a:endParaRPr>
          </a:p>
          <a:p>
            <a:pPr algn="ctr"/>
            <a:r>
              <a:rPr lang="es-MX" sz="2400" b="1" dirty="0" smtClean="0">
                <a:solidFill>
                  <a:srgbClr val="7030A0"/>
                </a:solidFill>
              </a:rPr>
              <a:t>16 </a:t>
            </a:r>
            <a:r>
              <a:rPr lang="es-MX" sz="2400" b="1" dirty="0" err="1" smtClean="0">
                <a:solidFill>
                  <a:srgbClr val="7030A0"/>
                </a:solidFill>
              </a:rPr>
              <a:t>Yolotzin</a:t>
            </a:r>
            <a:r>
              <a:rPr lang="es-MX" sz="2400" b="1" dirty="0" smtClean="0">
                <a:solidFill>
                  <a:srgbClr val="7030A0"/>
                </a:solidFill>
              </a:rPr>
              <a:t> :: </a:t>
            </a:r>
            <a:r>
              <a:rPr lang="es-ES" sz="2400" dirty="0"/>
              <a:t>Utiliza unidades no convencionales para resolver problemas que implican medir magnitudes de longitud, capacidad, peso y tiempo, e identifica para qué sirven algunos instrumentos de medición</a:t>
            </a:r>
            <a:endParaRPr lang="es-ES" sz="2400" b="1" dirty="0">
              <a:solidFill>
                <a:srgbClr val="7030A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2534" y="3284984"/>
            <a:ext cx="88799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Hace referencia a diversas formas que observa en su entorno y dice en qué otros objetos se ven esas mismas formas.</a:t>
            </a:r>
          </a:p>
          <a:p>
            <a:r>
              <a:rPr lang="es-ES" dirty="0" smtClean="0"/>
              <a:t> 	Observa, nombra, compara objetos y figuras geométricas; describe sus atributos con su propio lenguaje y adopta paulatinamente un lenguaje convencional (caras planas y curvas, lados rectos y curvos, lados cortos y largos); nombra las figuras</a:t>
            </a:r>
          </a:p>
          <a:p>
            <a:r>
              <a:rPr lang="es-ES" dirty="0" smtClean="0"/>
              <a:t> 	Describe semejanzas y diferencias que observa al comparar objetos de su entorno, así como figuras geométricas entre sí.</a:t>
            </a:r>
          </a:p>
          <a:p>
            <a:r>
              <a:rPr lang="es-ES" dirty="0" smtClean="0"/>
              <a:t> 	Reconoce, dibuja –con uso de retículas- y modela formas geométricas (planas y con volumen) en diversas posiciones.</a:t>
            </a:r>
          </a:p>
          <a:p>
            <a:r>
              <a:rPr lang="es-ES" dirty="0" smtClean="0"/>
              <a:t> 	Construye figuras geométricas doblando o cortando, uniendo y separando sus partes, juntando varias veces una misma figura.</a:t>
            </a:r>
          </a:p>
          <a:p>
            <a:r>
              <a:rPr lang="es-ES" dirty="0" smtClean="0"/>
              <a:t> 	Usa y combina formas geométricas para formar otras.</a:t>
            </a:r>
          </a:p>
          <a:p>
            <a:r>
              <a:rPr lang="es-ES" dirty="0" smtClean="0"/>
              <a:t> 	Crea figuras simétricas mediante doblado, recortado y uso de retículas.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346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470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68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2015-08-31T16:55:36Z</dcterms:created>
  <dcterms:modified xsi:type="dcterms:W3CDTF">2015-08-31T17:30:34Z</dcterms:modified>
</cp:coreProperties>
</file>