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786" y="3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0E665-B6DB-4840-8D78-5AF87AE55092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BA6CE-701F-48E0-B3EA-7E7BEFF456A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28958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0E665-B6DB-4840-8D78-5AF87AE55092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BA6CE-701F-48E0-B3EA-7E7BEFF456A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60901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0E665-B6DB-4840-8D78-5AF87AE55092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BA6CE-701F-48E0-B3EA-7E7BEFF456A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2538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0E665-B6DB-4840-8D78-5AF87AE55092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BA6CE-701F-48E0-B3EA-7E7BEFF456A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93748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0E665-B6DB-4840-8D78-5AF87AE55092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BA6CE-701F-48E0-B3EA-7E7BEFF456A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32697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0E665-B6DB-4840-8D78-5AF87AE55092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BA6CE-701F-48E0-B3EA-7E7BEFF456A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1542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0E665-B6DB-4840-8D78-5AF87AE55092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BA6CE-701F-48E0-B3EA-7E7BEFF456A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16887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0E665-B6DB-4840-8D78-5AF87AE55092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BA6CE-701F-48E0-B3EA-7E7BEFF456A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58035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0E665-B6DB-4840-8D78-5AF87AE55092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BA6CE-701F-48E0-B3EA-7E7BEFF456A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51400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0E665-B6DB-4840-8D78-5AF87AE55092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BA6CE-701F-48E0-B3EA-7E7BEFF456A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3384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0E665-B6DB-4840-8D78-5AF87AE55092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BA6CE-701F-48E0-B3EA-7E7BEFF456A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84660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E0E665-B6DB-4840-8D78-5AF87AE55092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BA6CE-701F-48E0-B3EA-7E7BEFF456A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05292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aprenderjugar.com/wp-content/uploads/2013/10/S_MOL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2823071"/>
            <a:ext cx="7772400" cy="1470025"/>
          </a:xfrm>
        </p:spPr>
        <p:txBody>
          <a:bodyPr>
            <a:noAutofit/>
          </a:bodyPr>
          <a:lstStyle/>
          <a:p>
            <a:r>
              <a:rPr lang="es-MX" sz="3600" dirty="0" smtClean="0">
                <a:latin typeface="Century Gothic" pitchFamily="34" charset="0"/>
              </a:rPr>
              <a:t/>
            </a:r>
            <a:br>
              <a:rPr lang="es-MX" sz="3600" dirty="0" smtClean="0">
                <a:latin typeface="Century Gothic" pitchFamily="34" charset="0"/>
              </a:rPr>
            </a:br>
            <a:r>
              <a:rPr lang="es-MX" sz="3600" dirty="0">
                <a:latin typeface="Century Gothic" pitchFamily="34" charset="0"/>
              </a:rPr>
              <a:t/>
            </a:r>
            <a:br>
              <a:rPr lang="es-MX" sz="3600" dirty="0">
                <a:latin typeface="Century Gothic" pitchFamily="34" charset="0"/>
              </a:rPr>
            </a:br>
            <a:r>
              <a:rPr lang="es-MX" sz="5400" dirty="0" smtClean="0">
                <a:latin typeface="Century Gothic" pitchFamily="34" charset="0"/>
              </a:rPr>
              <a:t>- Campo: Pensamiento Matemático</a:t>
            </a:r>
            <a:br>
              <a:rPr lang="es-MX" sz="5400" dirty="0" smtClean="0">
                <a:latin typeface="Century Gothic" pitchFamily="34" charset="0"/>
              </a:rPr>
            </a:br>
            <a:r>
              <a:rPr lang="es-MX" sz="3600" dirty="0" smtClean="0">
                <a:latin typeface="Century Gothic" pitchFamily="34" charset="0"/>
              </a:rPr>
              <a:t/>
            </a:r>
            <a:br>
              <a:rPr lang="es-MX" sz="3600" dirty="0" smtClean="0">
                <a:latin typeface="Century Gothic" pitchFamily="34" charset="0"/>
              </a:rPr>
            </a:br>
            <a:r>
              <a:rPr lang="es-ES" sz="3600" dirty="0" smtClean="0">
                <a:effectLst/>
                <a:latin typeface="Century Gothic" pitchFamily="34" charset="0"/>
              </a:rPr>
              <a:t/>
            </a:r>
            <a:br>
              <a:rPr lang="es-ES" sz="3600" dirty="0" smtClean="0">
                <a:effectLst/>
                <a:latin typeface="Century Gothic" pitchFamily="34" charset="0"/>
              </a:rPr>
            </a:br>
            <a:endParaRPr lang="es-ES" sz="3600" b="1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0313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aprenderjugar.com/wp-content/uploads/2013/10/S_MOL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67905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s-MX" dirty="0" smtClean="0">
                <a:latin typeface="Century Gothic" pitchFamily="34" charset="0"/>
              </a:rPr>
              <a:t>Aspecto: Número </a:t>
            </a:r>
            <a:br>
              <a:rPr lang="es-MX" dirty="0" smtClean="0">
                <a:latin typeface="Century Gothic" pitchFamily="34" charset="0"/>
              </a:rPr>
            </a:br>
            <a:r>
              <a:rPr lang="es-MX" dirty="0" smtClean="0">
                <a:latin typeface="Century Gothic" pitchFamily="34" charset="0"/>
              </a:rPr>
              <a:t/>
            </a:r>
            <a:br>
              <a:rPr lang="es-MX" dirty="0" smtClean="0">
                <a:latin typeface="Century Gothic" pitchFamily="34" charset="0"/>
              </a:rPr>
            </a:br>
            <a:r>
              <a:rPr lang="es-MX" dirty="0" smtClean="0">
                <a:latin typeface="Century Gothic" pitchFamily="34" charset="0"/>
              </a:rPr>
              <a:t>-Competencia: </a:t>
            </a:r>
            <a:r>
              <a:rPr lang="es-ES" dirty="0" smtClean="0">
                <a:effectLst/>
                <a:latin typeface="Century Gothic" pitchFamily="34" charset="0"/>
              </a:rPr>
              <a:t>Reúne información sobre criterios acordados, representa gráficamente dicha información y la interpreta.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98335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" name="Picture 2" descr="http://aprenderjugar.com/wp-content/uploads/2013/10/S_MOL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87623" y="1340768"/>
            <a:ext cx="7632849" cy="4525963"/>
          </a:xfrm>
        </p:spPr>
        <p:txBody>
          <a:bodyPr/>
          <a:lstStyle/>
          <a:p>
            <a:r>
              <a:rPr lang="es-ES" sz="2800" dirty="0" smtClean="0">
                <a:effectLst/>
                <a:latin typeface="Century Gothic" pitchFamily="34" charset="0"/>
              </a:rPr>
              <a:t>Agrupa objetos según sus atributos cualitativos y cuantitativos.</a:t>
            </a:r>
          </a:p>
          <a:p>
            <a:pPr marL="0" indent="0">
              <a:buNone/>
            </a:pPr>
            <a:r>
              <a:rPr lang="es-MX" sz="1200" dirty="0" smtClean="0"/>
              <a:t>     </a:t>
            </a:r>
            <a:endParaRPr lang="es-ES" sz="1200" dirty="0"/>
          </a:p>
        </p:txBody>
      </p:sp>
      <p:sp>
        <p:nvSpPr>
          <p:cNvPr id="5" name="4 Rectángulo"/>
          <p:cNvSpPr/>
          <p:nvPr/>
        </p:nvSpPr>
        <p:spPr>
          <a:xfrm>
            <a:off x="1331640" y="3105835"/>
            <a:ext cx="669674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dirty="0" smtClean="0">
                <a:effectLst/>
                <a:latin typeface="Century Gothic" pitchFamily="34" charset="0"/>
              </a:rPr>
              <a:t>Interpreta la información registrada en cuadros y gráficas de barra.</a:t>
            </a:r>
            <a:endParaRPr lang="es-ES" sz="2800" dirty="0">
              <a:effectLst/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41271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24</Words>
  <Application>Microsoft Office PowerPoint</Application>
  <PresentationFormat>Presentación en pantalla (4:3)</PresentationFormat>
  <Paragraphs>5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  - Campo: Pensamiento Matemático   </vt:lpstr>
      <vt:lpstr>Aspecto: Número   -Competencia: Reúne información sobre criterios acordados, representa gráficamente dicha información y la interpreta.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Campo: Pensamiento Matemático  Aspecto: Número  ycompetencia</dc:title>
  <dc:creator>CCPA</dc:creator>
  <cp:lastModifiedBy>CCPA</cp:lastModifiedBy>
  <cp:revision>3</cp:revision>
  <dcterms:created xsi:type="dcterms:W3CDTF">2015-09-04T18:23:44Z</dcterms:created>
  <dcterms:modified xsi:type="dcterms:W3CDTF">2015-09-04T18:56:26Z</dcterms:modified>
</cp:coreProperties>
</file>