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95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90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53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74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69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54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88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03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4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38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66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E665-B6DB-4840-8D78-5AF87AE55092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A6CE-701F-48E0-B3EA-7E7BEFF456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29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prenderjugar.com/wp-content/uploads/2013/10/S_M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823071"/>
            <a:ext cx="7772400" cy="1470025"/>
          </a:xfrm>
        </p:spPr>
        <p:txBody>
          <a:bodyPr>
            <a:noAutofit/>
          </a:bodyPr>
          <a:lstStyle/>
          <a:p>
            <a:r>
              <a:rPr lang="es-MX" sz="3600" dirty="0" smtClean="0">
                <a:latin typeface="Century Gothic" pitchFamily="34" charset="0"/>
              </a:rPr>
              <a:t/>
            </a:r>
            <a:br>
              <a:rPr lang="es-MX" sz="3600" dirty="0" smtClean="0">
                <a:latin typeface="Century Gothic" pitchFamily="34" charset="0"/>
              </a:rPr>
            </a:br>
            <a:r>
              <a:rPr lang="es-MX" sz="3600" dirty="0">
                <a:latin typeface="Century Gothic" pitchFamily="34" charset="0"/>
              </a:rPr>
              <a:t/>
            </a:r>
            <a:br>
              <a:rPr lang="es-MX" sz="3600" dirty="0">
                <a:latin typeface="Century Gothic" pitchFamily="34" charset="0"/>
              </a:rPr>
            </a:br>
            <a:r>
              <a:rPr lang="es-MX" sz="5400" dirty="0" smtClean="0">
                <a:latin typeface="Century Gothic" pitchFamily="34" charset="0"/>
              </a:rPr>
              <a:t>- Campo: Pensamiento Matemático</a:t>
            </a:r>
            <a:br>
              <a:rPr lang="es-MX" sz="5400" dirty="0" smtClean="0">
                <a:latin typeface="Century Gothic" pitchFamily="34" charset="0"/>
              </a:rPr>
            </a:br>
            <a:r>
              <a:rPr lang="es-MX" sz="3600" dirty="0" smtClean="0">
                <a:latin typeface="Century Gothic" pitchFamily="34" charset="0"/>
              </a:rPr>
              <a:t/>
            </a:r>
            <a:br>
              <a:rPr lang="es-MX" sz="3600" dirty="0" smtClean="0">
                <a:latin typeface="Century Gothic" pitchFamily="34" charset="0"/>
              </a:rPr>
            </a:br>
            <a:r>
              <a:rPr lang="es-ES" sz="3600" dirty="0" smtClean="0">
                <a:effectLst/>
                <a:latin typeface="Century Gothic" pitchFamily="34" charset="0"/>
              </a:rPr>
              <a:t/>
            </a:r>
            <a:br>
              <a:rPr lang="es-ES" sz="3600" dirty="0" smtClean="0">
                <a:effectLst/>
                <a:latin typeface="Century Gothic" pitchFamily="34" charset="0"/>
              </a:rPr>
            </a:br>
            <a:endParaRPr lang="es-ES" sz="3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1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prenderjugar.com/wp-content/uploads/2013/10/S_M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Century Gothic" pitchFamily="34" charset="0"/>
              </a:rPr>
              <a:t>Aspecto: Número </a:t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-Competencia: </a:t>
            </a:r>
            <a:r>
              <a:rPr lang="es-ES" dirty="0" smtClean="0">
                <a:effectLst/>
                <a:latin typeface="Century Gothic" pitchFamily="34" charset="0"/>
              </a:rPr>
              <a:t>Reúne información sobre criterios acordados, representa gráficamente dicha información y la interpreta.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33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http://aprenderjugar.com/wp-content/uploads/2013/10/S_M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3" y="1340768"/>
            <a:ext cx="7632849" cy="4525963"/>
          </a:xfrm>
        </p:spPr>
        <p:txBody>
          <a:bodyPr/>
          <a:lstStyle/>
          <a:p>
            <a:r>
              <a:rPr lang="es-ES" sz="2800" dirty="0" smtClean="0">
                <a:effectLst/>
                <a:latin typeface="Century Gothic" pitchFamily="34" charset="0"/>
              </a:rPr>
              <a:t>Agrupa objetos según sus atributos cualitativos y cuantitativos.</a:t>
            </a:r>
          </a:p>
          <a:p>
            <a:pPr marL="0" indent="0">
              <a:buNone/>
            </a:pPr>
            <a:r>
              <a:rPr lang="es-MX" sz="1200" dirty="0" smtClean="0"/>
              <a:t>    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1331640" y="3105835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effectLst/>
                <a:latin typeface="Century Gothic" pitchFamily="34" charset="0"/>
              </a:rPr>
              <a:t>Interpreta la información registrada en cuadros y gráficas de barra.</a:t>
            </a:r>
            <a:endParaRPr lang="es-ES" sz="2800" dirty="0">
              <a:effectLst/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27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  - Campo: Pensamiento Matemático   </vt:lpstr>
      <vt:lpstr>Aspecto: Número   -Competencia: Reúne información sobre criterios acordados, representa gráficamente dicha información y la interpreta.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Campo: Pensamiento Matemático  Aspecto: Número  ycompetencia</dc:title>
  <dc:creator>CCPA</dc:creator>
  <cp:lastModifiedBy>CCPA</cp:lastModifiedBy>
  <cp:revision>3</cp:revision>
  <dcterms:created xsi:type="dcterms:W3CDTF">2015-09-04T18:23:44Z</dcterms:created>
  <dcterms:modified xsi:type="dcterms:W3CDTF">2015-09-04T18:56:26Z</dcterms:modified>
</cp:coreProperties>
</file>