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8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37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8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76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3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9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14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2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32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3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67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2019-6A92-4EC4-914B-14EB4F5334D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4EDA-CF65-44C5-BA29-2399F4ED6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00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Autofit/>
          </a:bodyPr>
          <a:lstStyle/>
          <a:p>
            <a:r>
              <a:rPr lang="es-ES" sz="6000" b="1" dirty="0" err="1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Sugey</a:t>
            </a:r>
            <a:r>
              <a:rPr lang="es-ES" sz="6000" b="1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Oviedo</a:t>
            </a:r>
            <a:br>
              <a:rPr lang="es-ES" sz="6000" b="1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12 </a:t>
            </a: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Reúne información sobre criterios</a:t>
            </a:r>
            <a:b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acordados, representa gráficamente dicha</a:t>
            </a:r>
            <a:b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</a:br>
            <a:r>
              <a:rPr lang="es-ES" sz="6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información y la interpreta.</a:t>
            </a:r>
            <a:endParaRPr lang="es-ES" sz="6000" b="1" dirty="0">
              <a:solidFill>
                <a:schemeClr val="accent5">
                  <a:lumMod val="7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05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Sugey Oviedo 12 Reúne información sobre criterios acordados, representa gráficamente dicha información y la interpreta.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Escucha y cuenta relatos literarios que forman parte de la tradición oral.</dc:title>
  <dc:creator>CCPA</dc:creator>
  <cp:lastModifiedBy>CCPA</cp:lastModifiedBy>
  <cp:revision>3</cp:revision>
  <dcterms:created xsi:type="dcterms:W3CDTF">2015-08-31T17:04:33Z</dcterms:created>
  <dcterms:modified xsi:type="dcterms:W3CDTF">2015-08-31T17:31:37Z</dcterms:modified>
</cp:coreProperties>
</file>