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40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9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0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017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68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43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77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2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30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86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0D0-98A5-4C69-B7A2-7803FFBA8CD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04D9-72F2-4BF4-A4A4-8D45D007EB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73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9432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833675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92D050"/>
                </a:solidFill>
                <a:latin typeface="Berlin Sans FB" pitchFamily="34" charset="0"/>
              </a:rPr>
              <a:t>CAMPO</a:t>
            </a:r>
          </a:p>
          <a:p>
            <a:pPr algn="ctr"/>
            <a:endParaRPr lang="es-MX" sz="2800" b="1" dirty="0" smtClean="0">
              <a:solidFill>
                <a:srgbClr val="92D050"/>
              </a:solidFill>
              <a:latin typeface="Berlin Sans FB" pitchFamily="34" charset="0"/>
            </a:endParaRPr>
          </a:p>
          <a:p>
            <a:pPr algn="ctr"/>
            <a:r>
              <a:rPr lang="es-MX" sz="2800" b="1" dirty="0" smtClean="0">
                <a:solidFill>
                  <a:srgbClr val="92D050"/>
                </a:solidFill>
                <a:latin typeface="Berlin Sans FB" pitchFamily="34" charset="0"/>
              </a:rPr>
              <a:t>Exploración y conocimiento del mundo</a:t>
            </a:r>
          </a:p>
          <a:p>
            <a:pPr algn="ctr"/>
            <a:endParaRPr lang="es-MX" sz="2800" b="1" dirty="0" smtClean="0"/>
          </a:p>
          <a:p>
            <a:pPr algn="ctr"/>
            <a:endParaRPr lang="es-MX" sz="2800" b="1" dirty="0" smtClean="0">
              <a:solidFill>
                <a:srgbClr val="92D050"/>
              </a:solidFill>
            </a:endParaRPr>
          </a:p>
          <a:p>
            <a:pPr algn="ctr"/>
            <a:endParaRPr lang="es-MX" sz="2800" b="1" dirty="0"/>
          </a:p>
          <a:p>
            <a:pPr algn="ctr"/>
            <a:r>
              <a:rPr lang="es-MX" sz="2800" b="1" dirty="0" smtClean="0"/>
              <a:t>                                              </a:t>
            </a:r>
            <a:endParaRPr lang="es-MX" sz="2800" b="1" dirty="0"/>
          </a:p>
          <a:p>
            <a:pPr algn="ctr"/>
            <a:r>
              <a:rPr lang="es-MX" sz="2800" b="1" dirty="0" smtClean="0"/>
              <a:t>                                              </a:t>
            </a:r>
            <a:r>
              <a:rPr lang="es-MX" sz="2800" b="1" dirty="0" smtClean="0">
                <a:solidFill>
                  <a:srgbClr val="92D050"/>
                </a:solidFill>
                <a:latin typeface="Berlin Sans FB" pitchFamily="34" charset="0"/>
              </a:rPr>
              <a:t>ASPECTO</a:t>
            </a:r>
          </a:p>
          <a:p>
            <a:pPr algn="ctr"/>
            <a:endParaRPr lang="es-MX" sz="2800" b="1" dirty="0">
              <a:solidFill>
                <a:srgbClr val="92D050"/>
              </a:solidFill>
              <a:latin typeface="Berlin Sans FB" pitchFamily="34" charset="0"/>
            </a:endParaRPr>
          </a:p>
          <a:p>
            <a:pPr algn="ctr"/>
            <a:r>
              <a:rPr lang="es-MX" sz="2800" b="1" dirty="0" smtClean="0">
                <a:solidFill>
                  <a:srgbClr val="92D050"/>
                </a:solidFill>
                <a:latin typeface="Berlin Sans FB" pitchFamily="34" charset="0"/>
              </a:rPr>
              <a:t>                                             Cultura y vida social </a:t>
            </a:r>
            <a:endParaRPr lang="es-MX" sz="2800" b="1" dirty="0">
              <a:solidFill>
                <a:srgbClr val="92D050"/>
              </a:solidFill>
              <a:latin typeface="Berlin Sans FB" pitchFamily="34" charset="0"/>
            </a:endParaRPr>
          </a:p>
        </p:txBody>
      </p:sp>
      <p:pic>
        <p:nvPicPr>
          <p:cNvPr id="1033" name="Picture 9" descr="http://2.bp.blogspot.com/-daOOg6SwShw/UcZBW-CuBwI/AAAAAAAAAFQ/ekXgRDGOI9g/s200/NI%C3%91O+CON+LUP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88" y="2818834"/>
            <a:ext cx="3462784" cy="346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84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17493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 smtClean="0">
                <a:latin typeface="Candara" pitchFamily="34" charset="0"/>
              </a:rPr>
              <a:t>COMPETENCIA</a:t>
            </a:r>
            <a:br>
              <a:rPr lang="es-ES" sz="2400" b="1" dirty="0" smtClean="0">
                <a:latin typeface="Candara" pitchFamily="34" charset="0"/>
              </a:rPr>
            </a:br>
            <a:r>
              <a:rPr lang="es-ES" sz="2400" b="1" dirty="0" smtClean="0">
                <a:latin typeface="Candara" pitchFamily="34" charset="0"/>
              </a:rPr>
              <a:t>Participa </a:t>
            </a:r>
            <a:r>
              <a:rPr lang="es-ES" sz="2400" b="1" dirty="0">
                <a:latin typeface="Candara" pitchFamily="34" charset="0"/>
              </a:rPr>
              <a:t>en actividades que le hacen comprender la importancia de la acción humana en el mejoramiento de la vida familiar, en la escuela y en la comunidad.</a:t>
            </a:r>
          </a:p>
        </p:txBody>
      </p:sp>
      <p:pic>
        <p:nvPicPr>
          <p:cNvPr id="2049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636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636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636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636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636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endParaRPr lang="es-ES" sz="1800" dirty="0" smtClean="0"/>
          </a:p>
          <a:p>
            <a:pPr marL="0" indent="0" algn="ctr">
              <a:buNone/>
            </a:pPr>
            <a:endParaRPr lang="es-MX" sz="1800" b="1" dirty="0" smtClean="0"/>
          </a:p>
          <a:p>
            <a:pPr marL="0" indent="0" algn="ctr">
              <a:buNone/>
            </a:pPr>
            <a:r>
              <a:rPr lang="es-MX" sz="1800" b="1" dirty="0" smtClean="0"/>
              <a:t>APRENDIZAJES ESPERADOS</a:t>
            </a:r>
            <a:endParaRPr lang="es-ES" sz="1800" b="1" dirty="0"/>
          </a:p>
          <a:p>
            <a:pPr algn="ctr">
              <a:buFont typeface="Wingdings" pitchFamily="2" charset="2"/>
              <a:buChar char="ü"/>
            </a:pPr>
            <a:r>
              <a:rPr lang="es-ES" sz="1800" dirty="0" smtClean="0">
                <a:latin typeface="Candara" pitchFamily="34" charset="0"/>
              </a:rPr>
              <a:t>Conversa </a:t>
            </a:r>
            <a:r>
              <a:rPr lang="es-ES" sz="1800" dirty="0">
                <a:latin typeface="Candara" pitchFamily="34" charset="0"/>
              </a:rPr>
              <a:t>sobre las tareas-responsabilidades que le toca cumplir en casa y en la escuela, y por qué es importante su participación en ellas</a:t>
            </a:r>
            <a:r>
              <a:rPr lang="es-ES" sz="1800" dirty="0" smtClean="0">
                <a:latin typeface="Candara" pitchFamily="34" charset="0"/>
              </a:rPr>
              <a:t>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dirty="0" smtClean="0">
                <a:latin typeface="Candara" pitchFamily="34" charset="0"/>
              </a:rPr>
              <a:t>Indaga </a:t>
            </a:r>
            <a:r>
              <a:rPr lang="es-ES" sz="1800" dirty="0">
                <a:latin typeface="Candara" pitchFamily="34" charset="0"/>
              </a:rPr>
              <a:t>sobre las actividades productivas a que se dedican los adultos de su familia y comunidad, con las características de su entorno natural y </a:t>
            </a:r>
            <a:r>
              <a:rPr lang="es-ES" sz="1800" dirty="0" smtClean="0">
                <a:latin typeface="Candara" pitchFamily="34" charset="0"/>
              </a:rPr>
              <a:t>social.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dirty="0">
                <a:latin typeface="Candara" pitchFamily="34" charset="0"/>
              </a:rPr>
              <a:t>Establece relaciones entre el tipo de trabajo que realizan las personas y los beneficios que aporta dicho trabajo a la </a:t>
            </a:r>
            <a:r>
              <a:rPr lang="es-ES" sz="1800" dirty="0" smtClean="0">
                <a:latin typeface="Candara" pitchFamily="34" charset="0"/>
              </a:rPr>
              <a:t>comunidad.</a:t>
            </a:r>
          </a:p>
          <a:p>
            <a:endParaRPr lang="es-ES" sz="1800" dirty="0" smtClean="0"/>
          </a:p>
          <a:p>
            <a:endParaRPr lang="es-ES" sz="1800" dirty="0" smtClean="0"/>
          </a:p>
          <a:p>
            <a:endParaRPr lang="es-ES" sz="1800" dirty="0" smtClean="0"/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590827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90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  COMPETENCIA Participa en actividades que le hacen comprender la importancia de la acción humana en el mejoramiento de la vida familiar, en la escuela y en la comunidad.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2015-09-02T17:06:18Z</dcterms:created>
  <dcterms:modified xsi:type="dcterms:W3CDTF">2015-09-02T17:30:20Z</dcterms:modified>
</cp:coreProperties>
</file>