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F5FA920-173C-4BD4-9E77-EEF3F1667D6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2971503-4626-4A11-965B-C2EFACAE6B0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971600" y="1340768"/>
            <a:ext cx="5886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/>
              <a:t>Utiliza los números en situaciones variadas que implican poner en práctica los principios del conteo.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25724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56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46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64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4001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</TotalTime>
  <Words>16</Words>
  <Application>Microsoft Office PowerPoint</Application>
  <PresentationFormat>Presentación en pantalla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Austin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2015-08-31T16:59:25Z</dcterms:created>
  <dcterms:modified xsi:type="dcterms:W3CDTF">2015-08-31T17:32:05Z</dcterms:modified>
</cp:coreProperties>
</file>