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7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F5FA920-173C-4BD4-9E77-EEF3F1667D66}" type="datetimeFigureOut">
              <a:rPr lang="es-ES" smtClean="0"/>
              <a:t>31/08/2015</a:t>
            </a:fld>
            <a:endParaRPr lang="es-E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D2971503-4626-4A11-965B-C2EFACAE6B0D}" type="slidenum">
              <a:rPr lang="es-ES" smtClean="0"/>
              <a:t>‹Nº›</a:t>
            </a:fld>
            <a:endParaRPr lang="es-E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FA920-173C-4BD4-9E77-EEF3F1667D66}" type="datetimeFigureOut">
              <a:rPr lang="es-ES" smtClean="0"/>
              <a:t>31/08/2015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71503-4626-4A11-965B-C2EFACAE6B0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FA920-173C-4BD4-9E77-EEF3F1667D66}" type="datetimeFigureOut">
              <a:rPr lang="es-ES" smtClean="0"/>
              <a:t>31/08/2015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71503-4626-4A11-965B-C2EFACAE6B0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FA920-173C-4BD4-9E77-EEF3F1667D66}" type="datetimeFigureOut">
              <a:rPr lang="es-ES" smtClean="0"/>
              <a:t>31/08/2015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71503-4626-4A11-965B-C2EFACAE6B0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FA920-173C-4BD4-9E77-EEF3F1667D66}" type="datetimeFigureOut">
              <a:rPr lang="es-ES" smtClean="0"/>
              <a:t>31/08/2015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71503-4626-4A11-965B-C2EFACAE6B0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FA920-173C-4BD4-9E77-EEF3F1667D66}" type="datetimeFigureOut">
              <a:rPr lang="es-ES" smtClean="0"/>
              <a:t>31/08/2015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71503-4626-4A11-965B-C2EFACAE6B0D}" type="slidenum">
              <a:rPr lang="es-ES" smtClean="0"/>
              <a:t>‹Nº›</a:t>
            </a:fld>
            <a:endParaRPr lang="es-E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FA920-173C-4BD4-9E77-EEF3F1667D66}" type="datetimeFigureOut">
              <a:rPr lang="es-ES" smtClean="0"/>
              <a:t>31/08/2015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71503-4626-4A11-965B-C2EFACAE6B0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FA920-173C-4BD4-9E77-EEF3F1667D66}" type="datetimeFigureOut">
              <a:rPr lang="es-ES" smtClean="0"/>
              <a:t>31/08/2015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71503-4626-4A11-965B-C2EFACAE6B0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FA920-173C-4BD4-9E77-EEF3F1667D66}" type="datetimeFigureOut">
              <a:rPr lang="es-ES" smtClean="0"/>
              <a:t>31/08/2015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71503-4626-4A11-965B-C2EFACAE6B0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FA920-173C-4BD4-9E77-EEF3F1667D66}" type="datetimeFigureOut">
              <a:rPr lang="es-ES" smtClean="0"/>
              <a:t>31/08/2015</a:t>
            </a:fld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71503-4626-4A11-965B-C2EFACAE6B0D}" type="slidenum">
              <a:rPr lang="es-ES" smtClean="0"/>
              <a:t>‹Nº›</a:t>
            </a:fld>
            <a:endParaRPr lang="es-E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FA920-173C-4BD4-9E77-EEF3F1667D66}" type="datetimeFigureOut">
              <a:rPr lang="es-ES" smtClean="0"/>
              <a:t>31/08/2015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71503-4626-4A11-965B-C2EFACAE6B0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0F5FA920-173C-4BD4-9E77-EEF3F1667D66}" type="datetimeFigureOut">
              <a:rPr lang="es-ES" smtClean="0"/>
              <a:t>31/08/2015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D2971503-4626-4A11-965B-C2EFACAE6B0D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971600" y="1340768"/>
            <a:ext cx="58864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200" dirty="0" smtClean="0"/>
              <a:t>Utiliza los números en situaciones variadas que implican poner en práctica los principios del conteo.</a:t>
            </a:r>
            <a:endParaRPr lang="es-ES" sz="3200" dirty="0"/>
          </a:p>
        </p:txBody>
      </p:sp>
    </p:spTree>
    <p:extLst>
      <p:ext uri="{BB962C8B-B14F-4D97-AF65-F5344CB8AC3E}">
        <p14:creationId xmlns:p14="http://schemas.microsoft.com/office/powerpoint/2010/main" val="22572409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665674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124608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336420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240011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32</TotalTime>
  <Words>16</Words>
  <Application>Microsoft Office PowerPoint</Application>
  <PresentationFormat>Presentación en pantalla (4:3)</PresentationFormat>
  <Paragraphs>1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Austin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CCPA</dc:creator>
  <cp:lastModifiedBy>CCPA</cp:lastModifiedBy>
  <cp:revision>3</cp:revision>
  <dcterms:created xsi:type="dcterms:W3CDTF">2015-08-31T16:59:25Z</dcterms:created>
  <dcterms:modified xsi:type="dcterms:W3CDTF">2015-08-31T17:32:05Z</dcterms:modified>
</cp:coreProperties>
</file>