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625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520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55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179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8231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627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842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56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79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670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62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EC93E-A0E9-4F2C-9843-F8B005773578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E7966-3D7B-432A-AFD8-DBD7FAD3950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622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7704856" cy="5472607"/>
          </a:xfrm>
        </p:spPr>
        <p:txBody>
          <a:bodyPr>
            <a:normAutofit/>
          </a:bodyPr>
          <a:lstStyle/>
          <a:p>
            <a:pPr algn="l"/>
            <a:r>
              <a:rPr lang="es-ES" sz="5700" dirty="0" smtClean="0">
                <a:solidFill>
                  <a:srgbClr val="FF0066"/>
                </a:solidFill>
              </a:rPr>
              <a:t>Resuelve problemas en situaciones que le son familiares y que implican agregar, reunir, quitar, igualar, comparar y repartir objetos</a:t>
            </a:r>
            <a:r>
              <a:rPr lang="es-ES" sz="5700" dirty="0" smtClean="0">
                <a:solidFill>
                  <a:srgbClr val="FF0066"/>
                </a:solidFill>
                <a:latin typeface="Footlight MT Light" pitchFamily="18" charset="0"/>
              </a:rPr>
              <a:t>.</a:t>
            </a:r>
            <a:endParaRPr lang="es-ES" sz="5700" dirty="0">
              <a:solidFill>
                <a:srgbClr val="FF0066"/>
              </a:solidFill>
              <a:latin typeface="Footlight MT Light" pitchFamily="18" charset="0"/>
            </a:endParaRPr>
          </a:p>
        </p:txBody>
      </p:sp>
      <p:pic>
        <p:nvPicPr>
          <p:cNvPr id="1026" name="Picture 2" descr="http://www.dibujoswiki.com/Uploads/dibujoswiki.com/ImagenesGrandes/f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93096"/>
            <a:ext cx="2493831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5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24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Resuelve problemas en situaciones que le son familiares y que implican agregar, reunir, quitar, igualar, comparar y repartir objetos.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Obtiene y comparte información a través de diversas formas de expresión oral.</dc:title>
  <dc:creator>CCPA</dc:creator>
  <cp:lastModifiedBy>CCPA</cp:lastModifiedBy>
  <cp:revision>3</cp:revision>
  <dcterms:created xsi:type="dcterms:W3CDTF">2015-08-31T16:55:39Z</dcterms:created>
  <dcterms:modified xsi:type="dcterms:W3CDTF">2015-08-31T17:29:24Z</dcterms:modified>
</cp:coreProperties>
</file>