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5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09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61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10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76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14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34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87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79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67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06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A4BE-C48E-45F0-BE0A-307F78B853F5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D8B0C-17D9-4A33-A649-8FB4558C12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76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201.159.101.62/sistem/bibdig/r.asp?e=-&amp;di=diccionariocompartido&amp;c=0&amp;p=-&amp;b=EXPRESI%D3N%20Y%20APRECIACI%D3N%20ART%CDSTICA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352928" cy="6336704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Comunica </a:t>
            </a:r>
            <a:r>
              <a:rPr lang="es-ES" sz="2000" dirty="0">
                <a:solidFill>
                  <a:schemeClr val="tx1"/>
                </a:solidFill>
              </a:rPr>
              <a:t>las sensaciones y los sentimientos que le producen los cantos y la música que escucha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 diferentes fuentes sonoras y reacciona comentando o expresando las sensaciones que le producen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Reconoce historias o poemas en algunos cantos.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 el nombre de una canción al escuchar parte de ella, recuerda algunos fragmentos o cómo continúa la letra.</a:t>
            </a:r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10656" y="3326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solidFill>
                  <a:srgbClr val="000000"/>
                </a:solidFill>
                <a:effectLst/>
                <a:latin typeface="Geneva"/>
                <a:hlinkClick r:id="rId2"/>
              </a:rPr>
              <a:t>EXPRESIÓN Y APRECIACIÓN ARTÍSTICAS</a:t>
            </a:r>
            <a:endParaRPr lang="es-ES" b="1" dirty="0" smtClean="0">
              <a:solidFill>
                <a:srgbClr val="000000"/>
              </a:solidFill>
              <a:effectLst/>
              <a:latin typeface="Geneva"/>
            </a:endParaRPr>
          </a:p>
          <a:p>
            <a:pPr algn="ctr"/>
            <a:r>
              <a:rPr lang="es-ES" b="1" dirty="0" smtClean="0">
                <a:solidFill>
                  <a:srgbClr val="000000"/>
                </a:solidFill>
                <a:effectLst/>
                <a:latin typeface="Geneva"/>
              </a:rPr>
              <a:t/>
            </a:r>
            <a:br>
              <a:rPr lang="es-ES" b="1" dirty="0" smtClean="0">
                <a:solidFill>
                  <a:srgbClr val="000000"/>
                </a:solidFill>
                <a:effectLst/>
                <a:latin typeface="Geneva"/>
              </a:rPr>
            </a:br>
            <a:r>
              <a:rPr lang="es-ES" b="1" dirty="0" smtClean="0">
                <a:solidFill>
                  <a:srgbClr val="000000"/>
                </a:solidFill>
                <a:effectLst/>
                <a:latin typeface="Geneva"/>
              </a:rPr>
              <a:t>EXPRESIÓN Y APRECIACIÓN MUSICAL</a:t>
            </a:r>
          </a:p>
          <a:p>
            <a:pPr algn="ctr"/>
            <a:endParaRPr lang="es-ES" b="1" dirty="0">
              <a:solidFill>
                <a:srgbClr val="000000"/>
              </a:solidFill>
              <a:effectLst/>
              <a:latin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686950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65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2015-09-02T17:06:15Z</dcterms:created>
  <dcterms:modified xsi:type="dcterms:W3CDTF">2015-09-02T17:30:19Z</dcterms:modified>
</cp:coreProperties>
</file>