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A4BE-C48E-45F0-BE0A-307F78B853F5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8B0C-17D9-4A33-A649-8FB4558C12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8599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A4BE-C48E-45F0-BE0A-307F78B853F5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8B0C-17D9-4A33-A649-8FB4558C12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4099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A4BE-C48E-45F0-BE0A-307F78B853F5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8B0C-17D9-4A33-A649-8FB4558C12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2617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A4BE-C48E-45F0-BE0A-307F78B853F5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8B0C-17D9-4A33-A649-8FB4558C12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710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A4BE-C48E-45F0-BE0A-307F78B853F5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8B0C-17D9-4A33-A649-8FB4558C12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4769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A4BE-C48E-45F0-BE0A-307F78B853F5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8B0C-17D9-4A33-A649-8FB4558C12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1140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A4BE-C48E-45F0-BE0A-307F78B853F5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8B0C-17D9-4A33-A649-8FB4558C12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9348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A4BE-C48E-45F0-BE0A-307F78B853F5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8B0C-17D9-4A33-A649-8FB4558C12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787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A4BE-C48E-45F0-BE0A-307F78B853F5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8B0C-17D9-4A33-A649-8FB4558C12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5797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A4BE-C48E-45F0-BE0A-307F78B853F5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8B0C-17D9-4A33-A649-8FB4558C12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1675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A4BE-C48E-45F0-BE0A-307F78B853F5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8B0C-17D9-4A33-A649-8FB4558C12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4068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7A4BE-C48E-45F0-BE0A-307F78B853F5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D8B0C-17D9-4A33-A649-8FB4558C12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1763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201.159.101.62/sistem/bibdig/r.asp?e=-&amp;di=diccionariocompartido&amp;c=0&amp;p=-&amp;b=EXPRESI%D3N%20Y%20APRECIACI%D3N%20ART%CDSTICA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188640"/>
            <a:ext cx="8352928" cy="6336704"/>
          </a:xfrm>
        </p:spPr>
        <p:txBody>
          <a:bodyPr/>
          <a:lstStyle/>
          <a:p>
            <a:endParaRPr lang="es-MX" dirty="0" smtClean="0"/>
          </a:p>
          <a:p>
            <a:endParaRPr lang="es-MX" dirty="0"/>
          </a:p>
          <a:p>
            <a:endParaRPr lang="es-ES" sz="2000" dirty="0" smtClean="0">
              <a:solidFill>
                <a:schemeClr val="tx1"/>
              </a:solidFill>
            </a:endParaRPr>
          </a:p>
          <a:p>
            <a:r>
              <a:rPr lang="es-ES" sz="2000" dirty="0" smtClean="0">
                <a:solidFill>
                  <a:schemeClr val="tx1"/>
                </a:solidFill>
              </a:rPr>
              <a:t>Comunica </a:t>
            </a:r>
            <a:r>
              <a:rPr lang="es-ES" sz="2000" dirty="0">
                <a:solidFill>
                  <a:schemeClr val="tx1"/>
                </a:solidFill>
              </a:rPr>
              <a:t>las sensaciones y los sentimientos que le producen los cantos y la música que escucha</a:t>
            </a:r>
            <a:r>
              <a:rPr lang="es-ES" sz="2000" dirty="0" smtClean="0">
                <a:solidFill>
                  <a:schemeClr val="tx1"/>
                </a:solidFill>
              </a:rPr>
              <a:t>.</a:t>
            </a:r>
          </a:p>
          <a:p>
            <a:endParaRPr lang="es-MX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Identifica diferentes fuentes sonoras y reacciona comentando o expresando las sensaciones que le producen</a:t>
            </a:r>
            <a:r>
              <a:rPr lang="es-E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Reconoce historias o poemas en algunos cantos.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Identifica el nombre de una canción al escuchar parte de ella, recuerda algunos fragmentos o cómo continúa la letra.</a:t>
            </a:r>
            <a:endParaRPr lang="es-E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310656" y="33265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b="1" dirty="0" smtClean="0">
                <a:solidFill>
                  <a:srgbClr val="000000"/>
                </a:solidFill>
                <a:effectLst/>
                <a:latin typeface="Geneva"/>
                <a:hlinkClick r:id="rId2"/>
              </a:rPr>
              <a:t>EXPRESIÓN Y APRECIACIÓN ARTÍSTICAS</a:t>
            </a:r>
            <a:endParaRPr lang="es-ES" b="1" dirty="0" smtClean="0">
              <a:solidFill>
                <a:srgbClr val="000000"/>
              </a:solidFill>
              <a:effectLst/>
              <a:latin typeface="Geneva"/>
            </a:endParaRPr>
          </a:p>
          <a:p>
            <a:pPr algn="ctr"/>
            <a:r>
              <a:rPr lang="es-ES" b="1" dirty="0" smtClean="0">
                <a:solidFill>
                  <a:srgbClr val="000000"/>
                </a:solidFill>
                <a:effectLst/>
                <a:latin typeface="Geneva"/>
              </a:rPr>
              <a:t/>
            </a:r>
            <a:br>
              <a:rPr lang="es-ES" b="1" dirty="0" smtClean="0">
                <a:solidFill>
                  <a:srgbClr val="000000"/>
                </a:solidFill>
                <a:effectLst/>
                <a:latin typeface="Geneva"/>
              </a:rPr>
            </a:br>
            <a:r>
              <a:rPr lang="es-ES" b="1" dirty="0" smtClean="0">
                <a:solidFill>
                  <a:srgbClr val="000000"/>
                </a:solidFill>
                <a:effectLst/>
                <a:latin typeface="Geneva"/>
              </a:rPr>
              <a:t>EXPRESIÓN Y APRECIACIÓN MUSICAL</a:t>
            </a:r>
          </a:p>
          <a:p>
            <a:pPr algn="ctr"/>
            <a:endParaRPr lang="es-ES" b="1" dirty="0">
              <a:solidFill>
                <a:srgbClr val="000000"/>
              </a:solidFill>
              <a:effectLst/>
              <a:latin typeface="Geneva"/>
            </a:endParaRPr>
          </a:p>
        </p:txBody>
      </p:sp>
    </p:spTree>
    <p:extLst>
      <p:ext uri="{BB962C8B-B14F-4D97-AF65-F5344CB8AC3E}">
        <p14:creationId xmlns:p14="http://schemas.microsoft.com/office/powerpoint/2010/main" val="26869508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65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</cp:revision>
  <dcterms:created xsi:type="dcterms:W3CDTF">2015-09-02T17:06:15Z</dcterms:created>
  <dcterms:modified xsi:type="dcterms:W3CDTF">2015-09-02T17:30:19Z</dcterms:modified>
</cp:coreProperties>
</file>