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BFBD-A7EF-47FE-8CED-9FC212541EC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B177-269F-476D-80C7-D55A7D60DC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2265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BFBD-A7EF-47FE-8CED-9FC212541EC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B177-269F-476D-80C7-D55A7D60DC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7972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BFBD-A7EF-47FE-8CED-9FC212541EC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B177-269F-476D-80C7-D55A7D60DC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3133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BFBD-A7EF-47FE-8CED-9FC212541EC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B177-269F-476D-80C7-D55A7D60DC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6474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BFBD-A7EF-47FE-8CED-9FC212541EC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B177-269F-476D-80C7-D55A7D60DC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9936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BFBD-A7EF-47FE-8CED-9FC212541EC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B177-269F-476D-80C7-D55A7D60DC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1555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BFBD-A7EF-47FE-8CED-9FC212541EC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B177-269F-476D-80C7-D55A7D60DC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6550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BFBD-A7EF-47FE-8CED-9FC212541EC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B177-269F-476D-80C7-D55A7D60DC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835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BFBD-A7EF-47FE-8CED-9FC212541EC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B177-269F-476D-80C7-D55A7D60DC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116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BFBD-A7EF-47FE-8CED-9FC212541EC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B177-269F-476D-80C7-D55A7D60DC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2457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BFBD-A7EF-47FE-8CED-9FC212541EC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AB177-269F-476D-80C7-D55A7D60DC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4887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0BFBD-A7EF-47FE-8CED-9FC212541ECB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AB177-269F-476D-80C7-D55A7D60DC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3956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836713"/>
            <a:ext cx="7918648" cy="3600400"/>
          </a:xfrm>
        </p:spPr>
        <p:txBody>
          <a:bodyPr/>
          <a:lstStyle/>
          <a:p>
            <a:r>
              <a:rPr lang="es-ES" dirty="0">
                <a:solidFill>
                  <a:schemeClr val="accent4">
                    <a:lumMod val="75000"/>
                  </a:schemeClr>
                </a:solidFill>
              </a:rPr>
              <a:t>Practica medidas básicas preventivas y de seguridad para preservar su salud, así como para evitar accidentes y riesgos en la escuela y fuera de ella.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5301208"/>
            <a:ext cx="6400800" cy="1752600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536606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27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Practica medidas básicas preventivas y de seguridad para preservar su salud, así como para evitar accidentes y riesgos en la escuela y fuera de ella.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 medidas básicas preventivas y de seguridad para preservar su salud, así como para evitar accidentes y riesgos en la escuela y fuera de ella.</dc:title>
  <dc:creator>CCPA</dc:creator>
  <cp:lastModifiedBy>CCPA</cp:lastModifiedBy>
  <cp:revision>2</cp:revision>
  <dcterms:created xsi:type="dcterms:W3CDTF">2015-09-02T17:06:30Z</dcterms:created>
  <dcterms:modified xsi:type="dcterms:W3CDTF">2015-09-02T17:31:40Z</dcterms:modified>
</cp:coreProperties>
</file>