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24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4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09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54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478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419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85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91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48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95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86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E52A-4B0D-4B38-A78F-DB75D932E82A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45FA0-01D4-44F6-A3EC-D3EEFFBD28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60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/>
            <a:r>
              <a:rPr lang="es-MX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Selecciona, interpreta y recrea cuentos, leyendas y poemas, y reconoce alguna de sus características.</a:t>
            </a:r>
            <a:endParaRPr lang="es-E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0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9: Comunica estados de ánimo, sentimientos, emociones y vivencias a través del lenguaje oral.</dc:title>
  <dc:creator>CCPA</dc:creator>
  <cp:lastModifiedBy>CCPA</cp:lastModifiedBy>
  <cp:revision>3</cp:revision>
  <dcterms:created xsi:type="dcterms:W3CDTF">2015-08-31T17:04:57Z</dcterms:created>
  <dcterms:modified xsi:type="dcterms:W3CDTF">2015-08-31T17:31:17Z</dcterms:modified>
</cp:coreProperties>
</file>