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9EAF7-0CFA-4F7C-B042-9B2890AC363F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392CB-1E19-4590-B6CF-034388AC770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9EAF7-0CFA-4F7C-B042-9B2890AC363F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392CB-1E19-4590-B6CF-034388AC770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9EAF7-0CFA-4F7C-B042-9B2890AC363F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392CB-1E19-4590-B6CF-034388AC770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9EAF7-0CFA-4F7C-B042-9B2890AC363F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392CB-1E19-4590-B6CF-034388AC770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9EAF7-0CFA-4F7C-B042-9B2890AC363F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392CB-1E19-4590-B6CF-034388AC770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9EAF7-0CFA-4F7C-B042-9B2890AC363F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392CB-1E19-4590-B6CF-034388AC7703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9EAF7-0CFA-4F7C-B042-9B2890AC363F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392CB-1E19-4590-B6CF-034388AC770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9EAF7-0CFA-4F7C-B042-9B2890AC363F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392CB-1E19-4590-B6CF-034388AC770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9EAF7-0CFA-4F7C-B042-9B2890AC363F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392CB-1E19-4590-B6CF-034388AC770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9EAF7-0CFA-4F7C-B042-9B2890AC363F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E1392CB-1E19-4590-B6CF-034388AC770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9EAF7-0CFA-4F7C-B042-9B2890AC363F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392CB-1E19-4590-B6CF-034388AC770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049EAF7-0CFA-4F7C-B042-9B2890AC363F}" type="datetimeFigureOut">
              <a:rPr lang="es-ES" smtClean="0"/>
              <a:t>31/08/2015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1E1392CB-1E19-4590-B6CF-034388AC7703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272890" y="620688"/>
            <a:ext cx="6598216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dirty="0" smtClean="0">
                <a:latin typeface="Juice ITC" pitchFamily="82" charset="0"/>
              </a:rPr>
              <a:t>6) </a:t>
            </a:r>
            <a:r>
              <a:rPr lang="es-ES" sz="5400" dirty="0">
                <a:latin typeface="Juice ITC" pitchFamily="82" charset="0"/>
              </a:rPr>
              <a:t>Expresa gráficamente las ideas que quiere comunicar y las verbaliza para construir un texto escrito con ayuda de alguien.</a:t>
            </a:r>
            <a:endParaRPr lang="es-E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Juice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2153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16</TotalTime>
  <Words>22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Ángulos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CCPA</dc:creator>
  <cp:lastModifiedBy>CCPA</cp:lastModifiedBy>
  <cp:revision>3</cp:revision>
  <dcterms:created xsi:type="dcterms:W3CDTF">2015-08-31T16:59:32Z</dcterms:created>
  <dcterms:modified xsi:type="dcterms:W3CDTF">2015-08-31T17:18:33Z</dcterms:modified>
</cp:coreProperties>
</file>