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49EAF7-0CFA-4F7C-B042-9B2890AC363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72890" y="620688"/>
            <a:ext cx="659821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atin typeface="Juice ITC" pitchFamily="82" charset="0"/>
              </a:rPr>
              <a:t>6) </a:t>
            </a:r>
            <a:r>
              <a:rPr lang="es-ES" sz="5400" dirty="0">
                <a:latin typeface="Juice ITC" pitchFamily="82" charset="0"/>
              </a:rPr>
              <a:t>Expresa gráficamente las ideas que quiere comunicar y las verbaliza para construir un texto escrito con ayuda de alguien.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Juice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5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</TotalTime>
  <Words>22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2015-08-31T16:59:32Z</dcterms:created>
  <dcterms:modified xsi:type="dcterms:W3CDTF">2015-08-31T17:18:33Z</dcterms:modified>
</cp:coreProperties>
</file>