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201C31-341A-478C-9C08-6D7442C33958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B30C752-37F4-4BA5-8301-AB54F360FB4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Utiliza el lenguaje para regular su conducta en distintos tipos de interacción con los demás.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Lenguaje y comunicación</a:t>
            </a:r>
            <a:br>
              <a:rPr lang="es-ES" dirty="0" smtClean="0"/>
            </a:br>
            <a:r>
              <a:rPr lang="es-ES" dirty="0" smtClean="0"/>
              <a:t>Lenguaje oral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0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Aprendizaje:</a:t>
            </a:r>
          </a:p>
          <a:p>
            <a:pPr algn="just"/>
            <a:r>
              <a:rPr lang="es-MX" dirty="0" smtClean="0"/>
              <a:t>Actividad</a:t>
            </a:r>
            <a:r>
              <a:rPr lang="es-MX" dirty="0" smtClean="0"/>
              <a:t>: en equipos atreves de un teléfono o una Tablet crean su propio cuento, y mediante turnos van compartiendo explicando que pasa en cada uno de ellos.</a:t>
            </a:r>
          </a:p>
          <a:p>
            <a:pPr algn="just"/>
            <a:r>
              <a:rPr lang="es-MX" dirty="0" smtClean="0"/>
              <a:t>Después se comenta que les gusto más y porque, volviendo a usar los turno </a:t>
            </a:r>
            <a:r>
              <a:rPr lang="es-MX" smtClean="0"/>
              <a:t>para hablar.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3200" dirty="0"/>
              <a:t>Utiliza el lenguaje para regular su conducta en distintos tipos de interacción con los demás</a:t>
            </a:r>
            <a:r>
              <a:rPr lang="es-ES" sz="3200" dirty="0" smtClean="0"/>
              <a:t>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57747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43</TotalTime>
  <Words>85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Papel</vt:lpstr>
      <vt:lpstr>Lenguaje y comunicación Lenguaje oral</vt:lpstr>
      <vt:lpstr>Utiliza el lenguaje para regular su conducta en distintos tipos de interacción con los demás.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Janet</cp:lastModifiedBy>
  <cp:revision>4</cp:revision>
  <dcterms:created xsi:type="dcterms:W3CDTF">2015-09-04T18:23:43Z</dcterms:created>
  <dcterms:modified xsi:type="dcterms:W3CDTF">2015-09-05T01:40:53Z</dcterms:modified>
</cp:coreProperties>
</file>