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B74B-07D2-4AD1-B5A6-2C87666F5019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6A3B-564C-481D-AD65-F30C791E15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1947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B74B-07D2-4AD1-B5A6-2C87666F5019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6A3B-564C-481D-AD65-F30C791E15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9746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B74B-07D2-4AD1-B5A6-2C87666F5019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6A3B-564C-481D-AD65-F30C791E15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787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B74B-07D2-4AD1-B5A6-2C87666F5019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6A3B-564C-481D-AD65-F30C791E15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5159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B74B-07D2-4AD1-B5A6-2C87666F5019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6A3B-564C-481D-AD65-F30C791E15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9563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B74B-07D2-4AD1-B5A6-2C87666F5019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6A3B-564C-481D-AD65-F30C791E15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6578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B74B-07D2-4AD1-B5A6-2C87666F5019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6A3B-564C-481D-AD65-F30C791E15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6031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B74B-07D2-4AD1-B5A6-2C87666F5019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6A3B-564C-481D-AD65-F30C791E15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3879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B74B-07D2-4AD1-B5A6-2C87666F5019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6A3B-564C-481D-AD65-F30C791E15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5241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B74B-07D2-4AD1-B5A6-2C87666F5019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6A3B-564C-481D-AD65-F30C791E15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1917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B74B-07D2-4AD1-B5A6-2C87666F5019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6A3B-564C-481D-AD65-F30C791E15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1796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BB74B-07D2-4AD1-B5A6-2C87666F5019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16A3B-564C-481D-AD65-F30C791E15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7852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55576" y="2319015"/>
            <a:ext cx="7772400" cy="1470025"/>
          </a:xfrm>
        </p:spPr>
        <p:txBody>
          <a:bodyPr>
            <a:noAutofit/>
          </a:bodyPr>
          <a:lstStyle/>
          <a:p>
            <a:r>
              <a:rPr lang="es-ES" dirty="0" smtClean="0">
                <a:solidFill>
                  <a:srgbClr val="92D050"/>
                </a:solidFill>
                <a:latin typeface="Broadway" pitchFamily="82" charset="0"/>
              </a:rPr>
              <a:t>18. </a:t>
            </a:r>
            <a:r>
              <a:rPr lang="es-ES" dirty="0" smtClean="0">
                <a:solidFill>
                  <a:schemeClr val="accent5"/>
                </a:solidFill>
                <a:latin typeface="Broadway" pitchFamily="82" charset="0"/>
              </a:rPr>
              <a:t>Busca </a:t>
            </a:r>
            <a:r>
              <a:rPr lang="es-ES" dirty="0">
                <a:solidFill>
                  <a:schemeClr val="accent5"/>
                </a:solidFill>
                <a:latin typeface="Broadway" pitchFamily="82" charset="0"/>
              </a:rPr>
              <a:t>soluciones y respuestas a problemas y preguntas sobre el mundo natural.</a:t>
            </a:r>
          </a:p>
        </p:txBody>
      </p:sp>
    </p:spTree>
    <p:extLst>
      <p:ext uri="{BB962C8B-B14F-4D97-AF65-F5344CB8AC3E}">
        <p14:creationId xmlns:p14="http://schemas.microsoft.com/office/powerpoint/2010/main" val="858866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2"/>
                </a:solidFill>
                <a:latin typeface="Broadway" pitchFamily="82" charset="0"/>
              </a:rPr>
              <a:t>Aprendizaje. </a:t>
            </a:r>
            <a:endParaRPr lang="es-ES" dirty="0">
              <a:solidFill>
                <a:schemeClr val="tx2"/>
              </a:solidFill>
              <a:latin typeface="Broadway" pitchFamily="82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2992623"/>
              </p:ext>
            </p:extLst>
          </p:nvPr>
        </p:nvGraphicFramePr>
        <p:xfrm>
          <a:off x="251520" y="3573016"/>
          <a:ext cx="9756576" cy="3600400"/>
        </p:xfrm>
        <a:graphic>
          <a:graphicData uri="http://schemas.openxmlformats.org/drawingml/2006/table">
            <a:tbl>
              <a:tblPr/>
              <a:tblGrid>
                <a:gridCol w="9756576"/>
              </a:tblGrid>
              <a:tr h="3600400">
                <a:tc>
                  <a:txBody>
                    <a:bodyPr/>
                    <a:lstStyle/>
                    <a:p>
                      <a:pPr algn="just"/>
                      <a:endParaRPr lang="es-ES" dirty="0"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95536" y="1362248"/>
            <a:ext cx="820891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2400" dirty="0">
                <a:solidFill>
                  <a:srgbClr val="F79646">
                    <a:lumMod val="75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s-ES" sz="2400" dirty="0">
                <a:solidFill>
                  <a:srgbClr val="F79646">
                    <a:lumMod val="75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s-ES" sz="2400" dirty="0">
                <a:solidFill>
                  <a:srgbClr val="F79646">
                    <a:lumMod val="75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Explica los cambios que ocurren durante/después de procesos de indagación: </a:t>
            </a:r>
            <a:r>
              <a:rPr lang="es-ES" sz="2400" dirty="0" smtClean="0">
                <a:solidFill>
                  <a:srgbClr val="F79646">
                    <a:lumMod val="75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cómo cambia un animal desde que nace, como el agua se hace vaporo hielo; cómo se transforman alimentos por la cocción o al ser mezclados, </a:t>
            </a:r>
          </a:p>
          <a:p>
            <a:pPr algn="just"/>
            <a:r>
              <a:rPr lang="es-ES" sz="2400" dirty="0" smtClean="0">
                <a:solidFill>
                  <a:srgbClr val="F79646">
                    <a:lumMod val="75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 cómo se tiñen o destiñen la tela y el papel, entre otros, empleando información que ha recopilado de diversas fuentes</a:t>
            </a:r>
            <a:r>
              <a:rPr lang="es-ES" sz="2400" dirty="0">
                <a:solidFill>
                  <a:prstClr val="black"/>
                </a:solidFill>
                <a:latin typeface="Verdana"/>
              </a:rPr>
              <a:t>.</a:t>
            </a:r>
          </a:p>
          <a:p>
            <a:pPr lvl="0" algn="just"/>
            <a:endParaRPr lang="es-ES" sz="2400" dirty="0" smtClean="0">
              <a:solidFill>
                <a:srgbClr val="F79646">
                  <a:lumMod val="75000"/>
                </a:srgb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 algn="just"/>
            <a:endParaRPr lang="es-ES" sz="2400" dirty="0" smtClean="0">
              <a:solidFill>
                <a:srgbClr val="F79646">
                  <a:lumMod val="75000"/>
                </a:srgb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 algn="just"/>
            <a:endParaRPr lang="es-ES" sz="2400" dirty="0">
              <a:solidFill>
                <a:srgbClr val="F79646">
                  <a:lumMod val="75000"/>
                </a:srgb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697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2"/>
                </a:solidFill>
                <a:latin typeface="Broadway" pitchFamily="82" charset="0"/>
              </a:rPr>
              <a:t>Ideas a trabajar. </a:t>
            </a:r>
            <a:endParaRPr lang="es-ES" dirty="0">
              <a:solidFill>
                <a:schemeClr val="tx2"/>
              </a:solidFill>
              <a:latin typeface="Broadway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Tipos de seres vivos. </a:t>
            </a:r>
          </a:p>
          <a:p>
            <a:r>
              <a:rPr lang="es-MX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Estados del agua. </a:t>
            </a:r>
          </a:p>
          <a:p>
            <a:r>
              <a:rPr lang="es-MX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Homogéneos y heterogéneos.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753802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</TotalTime>
  <Words>34</Words>
  <Application>Microsoft Office PowerPoint</Application>
  <PresentationFormat>Presentación en pantalla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18. Busca soluciones y respuestas a problemas y preguntas sobre el mundo natural.</vt:lpstr>
      <vt:lpstr>Aprendizaje. </vt:lpstr>
      <vt:lpstr>Ideas a trabajar.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 Conoce algunas características y funciones propias de los textos literarios.</dc:title>
  <dc:creator>CCPA</dc:creator>
  <cp:lastModifiedBy>CCPA</cp:lastModifiedBy>
  <cp:revision>4</cp:revision>
  <dcterms:created xsi:type="dcterms:W3CDTF">2015-08-31T16:55:42Z</dcterms:created>
  <dcterms:modified xsi:type="dcterms:W3CDTF">2015-08-31T17:28:49Z</dcterms:modified>
</cp:coreProperties>
</file>