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D2B9-35A0-401F-9021-A6EEDF04D8C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4B35B-B4E0-43DB-9342-A1E59D6F84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64350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D2B9-35A0-401F-9021-A6EEDF04D8C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4B35B-B4E0-43DB-9342-A1E59D6F84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629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D2B9-35A0-401F-9021-A6EEDF04D8C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4B35B-B4E0-43DB-9342-A1E59D6F84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3952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D2B9-35A0-401F-9021-A6EEDF04D8C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4B35B-B4E0-43DB-9342-A1E59D6F84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0633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D2B9-35A0-401F-9021-A6EEDF04D8C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4B35B-B4E0-43DB-9342-A1E59D6F84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6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D2B9-35A0-401F-9021-A6EEDF04D8C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4B35B-B4E0-43DB-9342-A1E59D6F84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3889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D2B9-35A0-401F-9021-A6EEDF04D8C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4B35B-B4E0-43DB-9342-A1E59D6F84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5776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D2B9-35A0-401F-9021-A6EEDF04D8C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4B35B-B4E0-43DB-9342-A1E59D6F84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9530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D2B9-35A0-401F-9021-A6EEDF04D8C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4B35B-B4E0-43DB-9342-A1E59D6F84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272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D2B9-35A0-401F-9021-A6EEDF04D8C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4B35B-B4E0-43DB-9342-A1E59D6F84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7377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8BD2B9-35A0-401F-9021-A6EEDF04D8C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4B35B-B4E0-43DB-9342-A1E59D6F84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56331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BD2B9-35A0-401F-9021-A6EEDF04D8CF}" type="datetimeFigureOut">
              <a:rPr lang="es-ES" smtClean="0"/>
              <a:t>31/08/2015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4B35B-B4E0-43DB-9342-A1E59D6F846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1880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616624"/>
          </a:xfrm>
        </p:spPr>
        <p:txBody>
          <a:bodyPr>
            <a:noAutofit/>
          </a:bodyPr>
          <a:lstStyle/>
          <a:p>
            <a:r>
              <a:rPr lang="es-ES_tradnl" sz="6000" dirty="0" smtClean="0">
                <a:solidFill>
                  <a:srgbClr val="00FFCC"/>
                </a:solidFill>
                <a:latin typeface="Berlin Sans FB" pitchFamily="34" charset="0"/>
              </a:rPr>
              <a:t>5.- Utiliza textos diversos en actividades guiadas o por iniciativa propia e identifica para que sirven. </a:t>
            </a:r>
            <a:endParaRPr lang="es-ES" sz="6000" dirty="0">
              <a:solidFill>
                <a:srgbClr val="00FFCC"/>
              </a:solidFill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05360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18</Words>
  <Application>Microsoft Office PowerPoint</Application>
  <PresentationFormat>Presentación en pantalla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5.- Utiliza textos diversos en actividades guiadas o por iniciativa propia e identifica para que sirven.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5.- utiliza textos diversos</dc:title>
  <dc:creator>CCPA</dc:creator>
  <cp:lastModifiedBy>CCPA</cp:lastModifiedBy>
  <cp:revision>3</cp:revision>
  <dcterms:created xsi:type="dcterms:W3CDTF">2015-08-31T17:06:32Z</dcterms:created>
  <dcterms:modified xsi:type="dcterms:W3CDTF">2015-08-31T17:31:34Z</dcterms:modified>
</cp:coreProperties>
</file>