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BA8BBD9-F176-4072-AE65-2D0BB9AFC3DC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5892FBB-3266-4883-B316-1274CD97059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Forma, espacio y medida.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Identifica regularidades en una secuencia a partir de una secuencia, a partir de criterios de repetición, crecimiento y de ordenamiento.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1642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</TotalTime>
  <Words>29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Cartoné</vt:lpstr>
      <vt:lpstr>Forma, espacio y medida.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Forma, espacio y medida.</dc:title>
  <dc:creator>CCPA</dc:creator>
  <cp:lastModifiedBy>CCPA</cp:lastModifiedBy>
  <cp:revision>2</cp:revision>
  <dcterms:created xsi:type="dcterms:W3CDTF">2015-09-04T18:24:02Z</dcterms:created>
  <dcterms:modified xsi:type="dcterms:W3CDTF">2015-09-04T18:41:13Z</dcterms:modified>
</cp:coreProperties>
</file>