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3103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322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1839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6256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490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500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127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7349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3820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521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7FC-E38B-4DDA-9B86-4BABC4812CB4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580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4D7FC-E38B-4DDA-9B86-4BABC4812CB4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86941-B96B-457A-9315-C699A9B2B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154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FF3399"/>
                </a:solidFill>
                <a:latin typeface="Berlin Sans FB Demi" pitchFamily="34" charset="0"/>
              </a:rPr>
              <a:t>14 Identifica regularidades en una secuencia , a partir de criterios de repetición, crecimiento y ordenamiento </a:t>
            </a:r>
            <a:endParaRPr lang="es-ES" dirty="0">
              <a:solidFill>
                <a:srgbClr val="FF3399"/>
              </a:solidFill>
              <a:latin typeface="Berlin Sans FB Demi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>
                <a:solidFill>
                  <a:srgbClr val="00B050"/>
                </a:solidFill>
                <a:latin typeface="Berlin Sans FB" pitchFamily="34" charset="0"/>
              </a:rPr>
              <a:t>Anticipa lo que sigue en patrones e identifica elementos faltantes en ellos, ya sean de tipo cualitativo o </a:t>
            </a:r>
          </a:p>
          <a:p>
            <a:r>
              <a:rPr lang="es-ES" dirty="0" smtClean="0">
                <a:solidFill>
                  <a:srgbClr val="00B050"/>
                </a:solidFill>
                <a:latin typeface="Berlin Sans FB" pitchFamily="34" charset="0"/>
              </a:rPr>
              <a:t>cuantitativo. </a:t>
            </a:r>
          </a:p>
          <a:p>
            <a:endParaRPr lang="es-ES" dirty="0"/>
          </a:p>
        </p:txBody>
      </p:sp>
      <p:pic>
        <p:nvPicPr>
          <p:cNvPr id="1026" name="Imagen 126" descr="Descripción: http://www.redsocialdemaestros.com/sistema/imagenes/wiki/bullet3espacio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5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2491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68031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38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14 Identifica regularidades en una secuencia , a partir de criterios de repetición, crecimiento y ordenamiento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 Conoce diversos portadores de texto e identifica para qué sirven.</dc:title>
  <dc:creator>CCPA</dc:creator>
  <cp:lastModifiedBy>CCPA</cp:lastModifiedBy>
  <cp:revision>3</cp:revision>
  <dcterms:created xsi:type="dcterms:W3CDTF">2015-08-31T16:56:27Z</dcterms:created>
  <dcterms:modified xsi:type="dcterms:W3CDTF">2015-08-31T17:30:24Z</dcterms:modified>
</cp:coreProperties>
</file>