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38B0-9166-4C64-BB75-5DCB1597E3A9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CCF6-21CC-479E-8508-62B3B013FD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1970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38B0-9166-4C64-BB75-5DCB1597E3A9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CCF6-21CC-479E-8508-62B3B013FD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423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38B0-9166-4C64-BB75-5DCB1597E3A9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CCF6-21CC-479E-8508-62B3B013FD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654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38B0-9166-4C64-BB75-5DCB1597E3A9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CCF6-21CC-479E-8508-62B3B013FD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6762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38B0-9166-4C64-BB75-5DCB1597E3A9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CCF6-21CC-479E-8508-62B3B013FD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105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38B0-9166-4C64-BB75-5DCB1597E3A9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CCF6-21CC-479E-8508-62B3B013FD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63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38B0-9166-4C64-BB75-5DCB1597E3A9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CCF6-21CC-479E-8508-62B3B013FD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478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38B0-9166-4C64-BB75-5DCB1597E3A9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CCF6-21CC-479E-8508-62B3B013FD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603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38B0-9166-4C64-BB75-5DCB1597E3A9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CCF6-21CC-479E-8508-62B3B013FD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837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38B0-9166-4C64-BB75-5DCB1597E3A9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CCF6-21CC-479E-8508-62B3B013FD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806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38B0-9166-4C64-BB75-5DCB1597E3A9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CCF6-21CC-479E-8508-62B3B013FD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644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238B0-9166-4C64-BB75-5DCB1597E3A9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6CCF6-21CC-479E-8508-62B3B013FD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0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201.159.101.62/sistem/bibdig/r.asp?e=-&amp;di=diccionariocompartido&amp;c=0&amp;p=-&amp;b=EXPLORACI%D3N%20Y%20CONOCIMIENTO%20DEL%20MUNDO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8676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Campo formativo : </a:t>
            </a:r>
            <a:r>
              <a:rPr lang="es-ES" b="1" dirty="0" smtClean="0">
                <a:solidFill>
                  <a:srgbClr val="000000"/>
                </a:solidFill>
                <a:effectLst/>
                <a:latin typeface="Geneva"/>
                <a:hlinkClick r:id="rId2"/>
              </a:rPr>
              <a:t>EXPLORACIÓN Y CONOCIMIENTO DEL MUNDO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1700808"/>
            <a:ext cx="6400800" cy="1152128"/>
          </a:xfrm>
        </p:spPr>
        <p:txBody>
          <a:bodyPr/>
          <a:lstStyle/>
          <a:p>
            <a:r>
              <a:rPr lang="es-MX" dirty="0" smtClean="0"/>
              <a:t>Aspecto </a:t>
            </a:r>
            <a:r>
              <a:rPr lang="es-ES" b="1" dirty="0" smtClean="0">
                <a:solidFill>
                  <a:srgbClr val="000000"/>
                </a:solidFill>
                <a:effectLst/>
                <a:latin typeface="Geneva"/>
              </a:rPr>
              <a:t>CULTURA Y VIDA SOCIAL</a:t>
            </a:r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2492896"/>
            <a:ext cx="82809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Competencia: </a:t>
            </a:r>
            <a:r>
              <a:rPr lang="es-ES" dirty="0"/>
              <a:t>Distingue algunas expresiones de la cultura propia y de otras, y muestra respeto hacia la diversidad.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39552" y="3429000"/>
            <a:ext cx="856895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s-MX" sz="2000" b="1" dirty="0" smtClean="0"/>
              <a:t>Aprendizajes esperados:  </a:t>
            </a:r>
          </a:p>
          <a:p>
            <a:pPr fontAlgn="ctr"/>
            <a:r>
              <a:rPr lang="es-ES" sz="1600" dirty="0" smtClean="0"/>
              <a:t>Comparte </a:t>
            </a:r>
            <a:r>
              <a:rPr lang="es-ES" sz="1600" dirty="0"/>
              <a:t>lo que sabe acerca de sus costumbres familiares y las de su comunidad.</a:t>
            </a:r>
          </a:p>
          <a:p>
            <a:pPr fontAlgn="ctr"/>
            <a:r>
              <a:rPr lang="es-ES" sz="1600" dirty="0"/>
              <a:t>Identifica semejanzas y diferencias entre su cultura familiar y la de sus compañeros (roles familiares, formas de vida, expresiones lingüísticas, festejos, conmemoraciones).</a:t>
            </a:r>
          </a:p>
          <a:p>
            <a:pPr fontAlgn="ctr"/>
            <a:r>
              <a:rPr lang="es-ES" sz="1600" dirty="0"/>
              <a:t>Reconoce objetos cotidianos, como utensilios, transporte y vestimenta que se utilizan en distintas comunidades para satisfacer necesidades semejantes.</a:t>
            </a:r>
          </a:p>
          <a:p>
            <a:pPr fontAlgn="ctr"/>
            <a:r>
              <a:rPr lang="es-ES" sz="1600" dirty="0"/>
              <a:t>Participa en eventos culturales, conmemoraciones cívicas y festividades nacionales y de su comunidad, y sabe por qué se hacen.</a:t>
            </a:r>
          </a:p>
          <a:p>
            <a:pPr fontAlgn="ctr"/>
            <a:r>
              <a:rPr lang="es-ES" sz="1600" dirty="0"/>
              <a:t>Se forma una idea sencilla, mediante relatos, testimonios orales o gráficos y objetos de museos, de qué significan y a qué se refieren las conmemoraciones de fechas históricas.</a:t>
            </a:r>
          </a:p>
          <a:p>
            <a:pPr fontAlgn="ctr"/>
            <a:r>
              <a:rPr lang="es-ES" sz="1600" dirty="0"/>
              <a:t>Respeta los símbolos patrios.</a:t>
            </a:r>
          </a:p>
          <a:p>
            <a:pPr fontAlgn="ctr"/>
            <a:r>
              <a:rPr lang="es-ES" sz="1600" dirty="0"/>
              <a:t>Reconoce que pertenece a grupos sociales de familia, escuela, amigos y comunidad.</a:t>
            </a:r>
          </a:p>
          <a:p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8530314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174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Campo formativo : EXPLORACIÓN Y CONOCIMIENTO DEL MUNDO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Campo formativo : EXPLORACIÓN Y CONOCIMIENTO DEL MUNDO</dc:title>
  <dc:creator>CCPA</dc:creator>
  <cp:lastModifiedBy>CCPA</cp:lastModifiedBy>
  <cp:revision>2</cp:revision>
  <dcterms:created xsi:type="dcterms:W3CDTF">2015-09-02T17:11:04Z</dcterms:created>
  <dcterms:modified xsi:type="dcterms:W3CDTF">2015-09-02T17:27:07Z</dcterms:modified>
</cp:coreProperties>
</file>