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46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09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897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0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17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69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6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7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3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3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45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DF7D8-8C4F-4D86-A90D-2419802EA4C1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50AD1-3E60-463B-A16C-FD20C1D1CA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83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2708920"/>
            <a:ext cx="7560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COMPETENCIA: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Participa </a:t>
            </a:r>
            <a:r>
              <a:rPr lang="es-ES" dirty="0"/>
              <a:t>en acciones de cuidado de la naturaleza, la valora y muestra sensibilidad y comprensión sobre la necesidad de preservarla</a:t>
            </a:r>
            <a:r>
              <a:rPr lang="es-ES" dirty="0" smtClean="0"/>
              <a:t>.</a:t>
            </a:r>
          </a:p>
          <a:p>
            <a:endParaRPr lang="es-MX" dirty="0"/>
          </a:p>
          <a:p>
            <a:r>
              <a:rPr lang="es-ES" smtClean="0"/>
              <a:t>**Identifica </a:t>
            </a:r>
            <a:r>
              <a:rPr lang="es-ES"/>
              <a:t>circunstancias ambientales que afectan la vida en la escuela.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5345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2015-09-02T17:06:18Z</dcterms:created>
  <dcterms:modified xsi:type="dcterms:W3CDTF">2015-09-02T17:17:02Z</dcterms:modified>
</cp:coreProperties>
</file>