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0066FF"/>
    <a:srgbClr val="FF0066"/>
    <a:srgbClr val="00FFFF"/>
    <a:srgbClr val="660066"/>
    <a:srgbClr val="CC0066"/>
    <a:srgbClr val="00FFCC"/>
    <a:srgbClr val="FFFF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245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92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89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84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25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82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635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99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66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132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67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B49C-C4DB-498C-ABE3-7F81B52F65DF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878DA-70E3-4731-9225-42BEC1403B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2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://www.doslourdes.net/el%20jilguero%20y%20la%20calandria.htm" TargetMode="External"/><Relationship Id="rId3" Type="http://schemas.openxmlformats.org/officeDocument/2006/relationships/audio" Target="NULL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6.png"/><Relationship Id="rId2" Type="http://schemas.openxmlformats.org/officeDocument/2006/relationships/audio" Target="file:///E:\COMPUTACION%205\Sin%20t&#237;tulo.wma" TargetMode="External"/><Relationship Id="rId16" Type="http://schemas.openxmlformats.org/officeDocument/2006/relationships/image" Target="../media/image9.png"/><Relationship Id="rId1" Type="http://schemas.openxmlformats.org/officeDocument/2006/relationships/audio" Target="file:///E:\COMPUTACION%205\Monsters%20Inc%20theme%20(full)%20(mp3cut.net).mp3" TargetMode="External"/><Relationship Id="rId6" Type="http://schemas.openxmlformats.org/officeDocument/2006/relationships/image" Target="../media/image1.png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8.png"/><Relationship Id="rId10" Type="http://schemas.openxmlformats.org/officeDocument/2006/relationships/hyperlink" Target="http://disney.wikia.com/wiki/User:Fansdisney" TargetMode="External"/><Relationship Id="rId4" Type="http://schemas.microsoft.com/office/2007/relationships/media" Target="../media/media1.wav"/><Relationship Id="rId9" Type="http://schemas.openxmlformats.org/officeDocument/2006/relationships/image" Target="../media/image4.png"/><Relationship Id="rId1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Monsters Inc theme (full)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1" name="Sin título.wm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4" name="Picture 4" descr="http://img04.deviantart.net/9496/i/2012/116/3/4/phineas_and_ferb__s_backyard__desktop_background__by_7neondragon-d4xm0x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" y="-31999"/>
            <a:ext cx="9144000" cy="688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img3.wikia.nocookie.net/__cb20130127201409/phineasandferbsgreatadventures/images/9/9f/Phineas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81822" y="2253684"/>
            <a:ext cx="1447500" cy="281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g3.wikia.nocookie.net/__cb20110527110434/disney/images/b/ba/Ferb_Fletcher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144000" y="2000240"/>
            <a:ext cx="886693" cy="2857520"/>
          </a:xfrm>
          <a:prstGeom prst="rect">
            <a:avLst/>
          </a:prstGeom>
          <a:noFill/>
        </p:spPr>
      </p:pic>
      <p:pic>
        <p:nvPicPr>
          <p:cNvPr id="4098" name="Picture 2" descr="E:\COMPUTACION 5\Sin título-2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" y="-28552"/>
            <a:ext cx="91440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doslourdes.net/jilguero.gif">
            <a:hlinkClick r:id="rId13"/>
          </p:cNvPr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21118861" flipH="1">
            <a:off x="9937698" y="-622925"/>
            <a:ext cx="1557311" cy="1245850"/>
          </a:xfrm>
          <a:prstGeom prst="rect">
            <a:avLst/>
          </a:prstGeom>
          <a:noFill/>
        </p:spPr>
      </p:pic>
      <p:pic>
        <p:nvPicPr>
          <p:cNvPr id="12" name="Picture 4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41" y="131452"/>
            <a:ext cx="940987" cy="115440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0" y="501317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S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C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U</a:t>
            </a:r>
            <a:r>
              <a:rPr lang="es-MX" sz="2400" b="1" dirty="0" smtClean="0">
                <a:ln w="1905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L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A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N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O</a:t>
            </a:r>
            <a:r>
              <a:rPr lang="es-MX" sz="2400" b="1" dirty="0" smtClean="0">
                <a:ln w="9525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RM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CC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A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L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D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D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U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C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A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CI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ÓN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PR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SC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OL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AR</a:t>
            </a:r>
          </a:p>
          <a:p>
            <a:pPr algn="ctr"/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GUA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DAL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UPE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MON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TSE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RRA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T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FRA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66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UST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RO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LEOS</a:t>
            </a:r>
            <a:r>
              <a:rPr lang="es-MX" sz="2400" b="1" dirty="0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</a:p>
          <a:p>
            <a:pPr algn="ctr"/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EN</a:t>
            </a:r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ER</a:t>
            </a:r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O</a:t>
            </a:r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2</a:t>
            </a:r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01</a:t>
            </a:r>
            <a:r>
              <a:rPr lang="es-MX" sz="2400" b="1" dirty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6</a:t>
            </a:r>
            <a:r>
              <a:rPr lang="es-MX" sz="2400" b="1" smtClean="0">
                <a:ln w="1905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owcard Gothic" pitchFamily="82" charset="0"/>
                <a:ea typeface="A little sunshine" pitchFamily="2" charset="0"/>
              </a:rPr>
              <a:t> </a:t>
            </a:r>
            <a:endParaRPr lang="es-MX" sz="2400" b="1" dirty="0" smtClean="0">
              <a:ln w="19050">
                <a:solidFill>
                  <a:sysClr val="windowText" lastClr="0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owcard Gothic" pitchFamily="82" charset="0"/>
              <a:ea typeface="A little sunshine" pitchFamily="2" charset="0"/>
            </a:endParaRPr>
          </a:p>
        </p:txBody>
      </p:sp>
      <p:pic>
        <p:nvPicPr>
          <p:cNvPr id="2" name="Apus.apus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4">
                  <p14:trim st="817.3708" end="544.9138"/>
                </p14:media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0008754" y="131421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91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75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975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794 C -0.00851 -0.07454 -0.00729 -0.07199 -0.01632 -0.06829 C -0.02483 -0.06065 -0.03108 -0.05278 -0.0441 -0.04745 C -0.05 -0.04004 -0.05 -0.03866 -0.06216 -0.03495 C -0.07344 -0.02477 -0.10348 -0.02245 -0.12205 -0.01944 C -0.13039 -0.01829 -0.14723 -0.01528 -0.14723 -0.01504 C -0.14966 -0.01435 -0.15174 -0.01319 -0.15434 -0.0125 C -0.15643 -0.0118 -0.1592 -0.01204 -0.16111 -0.01111 C -0.1632 -0.01018 -0.16372 -0.0081 -0.1658 -0.00694 C -0.16754 -0.00579 -0.17032 -0.00509 -0.17257 -0.00416 C -0.18004 0.00255 -0.1882 0.00509 -0.20018 0.00695 C -0.225 0.02986 -0.32865 0.02084 -0.34688 0.02084 " pathEditMode="relative" rAng="0" ptsTypes="fffffffffffA">
                                      <p:cBhvr>
                                        <p:cTn id="2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44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75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02 0.07361 C -0.01632 0.07963 -0.02031 0.08542 -0.02309 0.09236 C -0.0257 0.09815 -0.02604 0.10625 -0.02952 0.11111 C -0.03195 0.11458 -0.03629 0.11412 -0.03941 0.11574 C -0.05226 0.12778 -0.06354 0.13981 -0.07535 0.15301 C -0.08629 0.16505 -0.08368 0.17245 -0.10174 0.18102 C -0.11302 0.18634 -0.11302 0.18565 -0.12466 0.19514 C -0.14584 0.2125 -0.12084 0.19792 -0.15417 0.21366 C -0.15729 0.21528 -0.16406 0.21829 -0.16406 0.21875 C -0.17969 0.24144 -0.16025 0.21551 -0.18021 0.23264 C -0.19254 0.24282 -0.18229 0.2419 -0.19028 0.2419 " pathEditMode="relative" rAng="0" ptsTypes="ffffffffff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750"/>
                            </p:stCondLst>
                            <p:childTnLst>
                              <p:par>
                                <p:cTn id="2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56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312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05 0.07708 C -0.10487 0.09329 -0.10973 0.10324 -0.12188 0.1088 C -0.13664 0.12338 -0.154 0.13796 -0.17188 0.14375 C -0.18282 0.15394 -0.19445 0.15347 -0.20608 0.16134 C -0.2106 0.16435 -0.21476 0.16921 -0.21928 0.17199 C -0.22431 0.175 -0.23004 0.17593 -0.23507 0.17894 C -0.24254 0.1831 -0.24914 0.18843 -0.25608 0.19306 C -0.29011 0.21597 -0.25139 0.18773 -0.27987 0.20347 C -0.29532 0.21227 -0.30816 0.22593 -0.32448 0.23148 C -0.34983 0.25185 -0.32431 0.2338 -0.35869 0.24907 C -0.40799 0.27106 -0.3573 0.26204 -0.45348 0.26667 C -0.47153 0.2706 -0.48837 0.28102 -0.50625 0.28426 C -0.51494 0.28588 -0.52379 0.28657 -0.53247 0.28773 C -0.56893 0.3037 -0.60487 0.31921 -0.64306 0.32639 C -0.65521 0.33287 -0.66702 0.33542 -0.67969 0.34028 C -0.70139 0.34838 -0.67119 0.33773 -0.69827 0.35093 C -0.72744 0.36505 -0.76737 0.37384 -0.79827 0.37894 C -0.84202 0.37778 -0.88594 0.37847 -0.92969 0.37546 C -0.93525 0.375 -0.94549 0.36852 -0.94549 0.36852 C -0.95886 0.35069 -0.94202 0.37106 -0.95869 0.35787 C -0.97674 0.34375 -0.95 0.35718 -0.97188 0.34745 C -0.98473 0.33032 -0.9783 0.33704 -0.99028 0.32639 C -0.99514 0.30625 -0.99914 0.26528 -0.98507 0.25255 C -0.98212 0.24977 -0.97796 0.25023 -0.97448 0.24907 C -0.97188 0.24676 -0.96945 0.24398 -0.96667 0.24213 C -0.96424 0.24051 -0.96112 0.24051 -0.95869 0.23866 C -0.9566 0.23704 -0.95573 0.23264 -0.95348 0.23148 C -0.94844 0.22894 -0.94289 0.22963 -0.93768 0.22801 C -0.92257 0.22292 -0.90782 0.21597 -0.89289 0.21042 C -0.8823 0.20648 -0.87171 0.20463 -0.86129 0.2 C -0.85018 0.19005 -0.85591 0.19329 -0.84028 0.18958 C -0.82969 0.18704 -0.80869 0.18241 -0.80869 0.18241 C -0.79098 0.17454 -0.78282 0.17153 -0.76407 0.16852 C -0.74653 0.16042 -0.72935 0.15671 -0.71129 0.15093 C -0.66858 0.1375 -0.71337 0.15023 -0.67969 0.13681 C -0.66615 0.13148 -0.64341 0.13102 -0.63264 0.12986 C -0.604 0.11759 -0.58594 0.11204 -0.55625 0.1088 C -0.52726 0.10995 -0.4981 0.10764 -0.46928 0.11227 C -0.4665 0.11273 -0.46806 0.11968 -0.46667 0.12292 C -0.46632 0.12431 -0.46494 0.12523 -0.46407 0.12639 " pathEditMode="relative" ptsTypes="fffffffffffffffffffffffffffffffffffffffA">
                                      <p:cBhvr>
                                        <p:cTn id="30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312"/>
                            </p:stCondLst>
                            <p:childTnLst>
                              <p:par>
                                <p:cTn id="3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56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7000"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30000" numSld="999">
                <p:cTn id="3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41509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0" grpId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12</Words>
  <Application>Microsoft Office PowerPoint</Application>
  <PresentationFormat>Presentación en pantalla (4:3)</PresentationFormat>
  <Paragraphs>3</Paragraphs>
  <Slides>1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38</cp:revision>
  <dcterms:created xsi:type="dcterms:W3CDTF">2015-09-08T13:34:53Z</dcterms:created>
  <dcterms:modified xsi:type="dcterms:W3CDTF">2015-10-23T18:47:34Z</dcterms:modified>
</cp:coreProperties>
</file>