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2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AE028-5D33-40B5-BDFD-0EF1BF87D213}" type="datetimeFigureOut">
              <a:rPr lang="es-ES" smtClean="0"/>
              <a:t>14/10/2015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AE028-5D33-40B5-BDFD-0EF1BF87D213}" type="datetimeFigureOut">
              <a:rPr lang="es-ES" smtClean="0"/>
              <a:t>14/10/2015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AE028-5D33-40B5-BDFD-0EF1BF87D213}" type="datetimeFigureOut">
              <a:rPr lang="es-ES" smtClean="0"/>
              <a:t>14/10/2015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AE028-5D33-40B5-BDFD-0EF1BF87D213}" type="datetimeFigureOut">
              <a:rPr lang="es-ES" smtClean="0"/>
              <a:t>14/10/2015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AE028-5D33-40B5-BDFD-0EF1BF87D213}" type="datetimeFigureOut">
              <a:rPr lang="es-ES" smtClean="0"/>
              <a:t>14/10/2015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AE028-5D33-40B5-BDFD-0EF1BF87D213}" type="datetimeFigureOut">
              <a:rPr lang="es-ES" smtClean="0"/>
              <a:t>14/10/2015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AE028-5D33-40B5-BDFD-0EF1BF87D213}" type="datetimeFigureOut">
              <a:rPr lang="es-ES" smtClean="0"/>
              <a:t>14/10/2015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AE028-5D33-40B5-BDFD-0EF1BF87D213}" type="datetimeFigureOut">
              <a:rPr lang="es-ES" smtClean="0"/>
              <a:t>14/10/2015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AE028-5D33-40B5-BDFD-0EF1BF87D213}" type="datetimeFigureOut">
              <a:rPr lang="es-ES" smtClean="0"/>
              <a:t>14/10/2015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AE028-5D33-40B5-BDFD-0EF1BF87D213}" type="datetimeFigureOut">
              <a:rPr lang="es-ES" smtClean="0"/>
              <a:t>14/10/2015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AE028-5D33-40B5-BDFD-0EF1BF87D213}" type="datetimeFigureOut">
              <a:rPr lang="es-ES" smtClean="0"/>
              <a:t>14/10/2015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06AE028-5D33-40B5-BDFD-0EF1BF87D213}" type="datetimeFigureOut">
              <a:rPr lang="es-ES" smtClean="0"/>
              <a:t>14/10/2015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821CB54-AF2D-426A-8D49-0F5C08D7B1A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>Campo: Exploración y conocimiento del mundo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MX" dirty="0" smtClean="0"/>
              <a:t>Alejandra Faz González</a:t>
            </a:r>
            <a:endParaRPr lang="es-ES" dirty="0"/>
          </a:p>
        </p:txBody>
      </p:sp>
      <p:pic>
        <p:nvPicPr>
          <p:cNvPr id="2052" name="Picture 4" descr="http://cdn.socialab.com/uploads/Idea/96bdf1_arcoir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920733"/>
            <a:ext cx="3240360" cy="274057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90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b="1" dirty="0" smtClean="0"/>
              <a:t>Exploración y conocimiento del mundo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844824"/>
            <a:ext cx="7632848" cy="460851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dirty="0" smtClean="0"/>
              <a:t>Aspecto: </a:t>
            </a:r>
          </a:p>
          <a:p>
            <a:pPr indent="-342900" algn="just"/>
            <a:r>
              <a:rPr lang="es-MX" dirty="0" smtClean="0"/>
              <a:t>Mundo natural</a:t>
            </a: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Competencia:</a:t>
            </a:r>
          </a:p>
          <a:p>
            <a:pPr indent="-342900" algn="just"/>
            <a:r>
              <a:rPr lang="es-MX" dirty="0" smtClean="0"/>
              <a:t>Busca soluciones y respuestas a problemas y preguntas sobre el mundo natural.</a:t>
            </a:r>
          </a:p>
          <a:p>
            <a:pPr marL="0" indent="0" algn="just">
              <a:buNone/>
            </a:pPr>
            <a:r>
              <a:rPr lang="es-MX" dirty="0" smtClean="0"/>
              <a:t>Aprendizajes esperado:</a:t>
            </a:r>
          </a:p>
          <a:p>
            <a:pPr indent="-342900" algn="just"/>
            <a:r>
              <a:rPr lang="es-ES" dirty="0"/>
              <a:t>Labora explicaciones propias para preguntas que surgen de sus reflexiones, de las de sus compañeros o de otros adultos, sobre el mundo que le rodea, cómo funcionan y de qué están hechas las cosas</a:t>
            </a:r>
            <a:r>
              <a:rPr lang="es-ES" dirty="0" smtClean="0"/>
              <a:t>.</a:t>
            </a:r>
          </a:p>
          <a:p>
            <a:pPr indent="-342900" algn="just"/>
            <a:r>
              <a:rPr lang="es-ES" dirty="0"/>
              <a:t>Expresa con sus ideas cómo y porqué cree que ocurren algunos fenómenos naturales, porqué se caen las hojas de los árboles, que sucede cuando llueve, y las contrasta con las de sus compañeros y/o con información de otras fuentes.</a:t>
            </a:r>
            <a:endParaRPr lang="es-MX" dirty="0" smtClean="0"/>
          </a:p>
          <a:p>
            <a:pPr indent="-342900" algn="just"/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51662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http://i.ytimg.com/vi/Y-G_u39jnCs/maxresdefaul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7" r="4213"/>
          <a:stretch/>
        </p:blipFill>
        <p:spPr bwMode="auto">
          <a:xfrm>
            <a:off x="0" y="332656"/>
            <a:ext cx="9143999" cy="6525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web.seducoahuila.gob.mx/cidies/BIBLIOTECA_DIGITAL%5CDB%5CL%5CLOGOENEP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2100" y="260648"/>
            <a:ext cx="2033604" cy="1512168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5350642"/>
            <a:ext cx="5904656" cy="1534741"/>
          </a:xfrm>
        </p:spPr>
      </p:pic>
      <p:sp>
        <p:nvSpPr>
          <p:cNvPr id="2" name="1 CuadroTexto"/>
          <p:cNvSpPr txBox="1"/>
          <p:nvPr/>
        </p:nvSpPr>
        <p:spPr>
          <a:xfrm>
            <a:off x="179512" y="629015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solidFill>
                  <a:srgbClr val="080808"/>
                </a:solidFill>
                <a:latin typeface="Berlin Sans FB" pitchFamily="34" charset="0"/>
              </a:rPr>
              <a:t>Enero 2016</a:t>
            </a:r>
            <a:endParaRPr lang="es-ES" sz="2800" b="1" dirty="0">
              <a:solidFill>
                <a:srgbClr val="080808"/>
              </a:solidFill>
              <a:latin typeface="Berlin Sans FB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43744" y="5750909"/>
            <a:ext cx="1287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080808"/>
                </a:solidFill>
                <a:latin typeface="Berlin Sans FB" pitchFamily="34" charset="0"/>
              </a:rPr>
              <a:t>3A</a:t>
            </a:r>
            <a:endParaRPr lang="es-ES" sz="2800" b="1" dirty="0">
              <a:solidFill>
                <a:srgbClr val="080808"/>
              </a:solidFill>
              <a:latin typeface="Berlin Sans FB" pitchFamily="34" charset="0"/>
            </a:endParaRPr>
          </a:p>
        </p:txBody>
      </p:sp>
      <p:pic>
        <p:nvPicPr>
          <p:cNvPr id="1026" name="Picture 2" descr="http://upyourpic.org/images/201405/uvmvmajoa2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140962"/>
            <a:ext cx="1852575" cy="1889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91432"/>
            <a:ext cx="5231111" cy="525300"/>
          </a:xfrm>
          <a:prstGeom prst="rect">
            <a:avLst/>
          </a:prstGeom>
        </p:spPr>
      </p:pic>
      <p:pic>
        <p:nvPicPr>
          <p:cNvPr id="3" name="Picture 18" descr="http://www.water2life.net/Customization/abdk_dk_gf/waterdrop/bubbles_1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512" y="283817"/>
            <a:ext cx="4392488" cy="386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3196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238</TotalTime>
  <Words>121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Claridad</vt:lpstr>
      <vt:lpstr>Campo: Exploración y conocimiento del mundo</vt:lpstr>
      <vt:lpstr>Exploración y conocimiento del mundo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Campo: Exploración y conocimiento del mundo</dc:title>
  <dc:creator>CCPA</dc:creator>
  <cp:lastModifiedBy>CCPA</cp:lastModifiedBy>
  <cp:revision>17</cp:revision>
  <dcterms:created xsi:type="dcterms:W3CDTF">2015-09-02T17:08:04Z</dcterms:created>
  <dcterms:modified xsi:type="dcterms:W3CDTF">2015-10-14T17:29:01Z</dcterms:modified>
</cp:coreProperties>
</file>