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32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1758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DDC-9ECC-49F7-A120-A6176AE40BAB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662C-5312-471F-9C0A-3795B72863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10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DDC-9ECC-49F7-A120-A6176AE40BAB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662C-5312-471F-9C0A-3795B72863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52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DDC-9ECC-49F7-A120-A6176AE40BAB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662C-5312-471F-9C0A-3795B72863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34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DDC-9ECC-49F7-A120-A6176AE40BAB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662C-5312-471F-9C0A-3795B72863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8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DDC-9ECC-49F7-A120-A6176AE40BAB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662C-5312-471F-9C0A-3795B72863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84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DDC-9ECC-49F7-A120-A6176AE40BAB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662C-5312-471F-9C0A-3795B72863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58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DDC-9ECC-49F7-A120-A6176AE40BAB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662C-5312-471F-9C0A-3795B72863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64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DDC-9ECC-49F7-A120-A6176AE40BAB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662C-5312-471F-9C0A-3795B72863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32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DDC-9ECC-49F7-A120-A6176AE40BAB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662C-5312-471F-9C0A-3795B72863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79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DDC-9ECC-49F7-A120-A6176AE40BAB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662C-5312-471F-9C0A-3795B72863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38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DDC-9ECC-49F7-A120-A6176AE40BAB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662C-5312-471F-9C0A-3795B72863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225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79DDC-9ECC-49F7-A120-A6176AE40BAB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6662C-5312-471F-9C0A-3795B72863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7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eggplante.com/wp-content/uploads/2015/05/IO-Footag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0" y="0"/>
            <a:ext cx="9166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8208912" cy="3528392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FF0066"/>
                </a:solidFill>
              </a:rPr>
              <a:t/>
            </a:r>
            <a:br>
              <a:rPr lang="es-ES" sz="3200" b="1" dirty="0" smtClean="0">
                <a:solidFill>
                  <a:srgbClr val="FF0066"/>
                </a:solidFill>
              </a:rPr>
            </a:br>
            <a:endParaRPr lang="es-ES" sz="3200" b="1" dirty="0">
              <a:solidFill>
                <a:srgbClr val="FF0066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0" y="476672"/>
            <a:ext cx="1857375" cy="1381125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utoShape 4" descr="http://images.forwallpaper.com/files/images/6/667c/667c5fa6/970656/wallpapers-glowing-lights-christmas-light-circles-bokeh-backdrops-wallpap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6" descr="http://images.forwallpaper.com/files/images/6/667c/667c5fa6/970656/wallpapers-glowing-lights-christmas-light-circles-bokeh-backdrops-wallpap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9" descr="http://images.forwallpaper.com/files/images/6/667c/667c5fa6/970656/wallpapers-glowing-lights-christmas-light-circles-bokeh-backdrops-wallpap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8" name="Picture 14" descr="http://vignette3.wikia.nocookie.net/disney/images/0/0f/JOY_Fullbody_Render.png/revision/latest?cb=201506150703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872" y="-2409899"/>
            <a:ext cx="1759570" cy="396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97" y="160338"/>
            <a:ext cx="5864025" cy="2792394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71758"/>
            <a:ext cx="6300192" cy="1202601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696" y="3429000"/>
            <a:ext cx="2397621" cy="34290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134190"/>
            <a:ext cx="4520635" cy="72381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4654" y="574885"/>
            <a:ext cx="4520635" cy="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3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C -0.16615 -0.00417 -0.16094 -0.00625 -0.34167 -3.7037E-7 C -0.37795 0.00116 -0.41337 0.00741 -0.45 0.00741 " pathEditMode="relative" ptsTypes="ff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3.7037E-6 C 0.02621 -0.00695 0.05103 -0.01713 0.07777 -0.02222 C 0.08055 -0.02338 0.08315 -0.02523 0.0861 -0.02593 C 0.09339 -0.02778 0.10121 -0.02709 0.10832 -0.02963 C 0.11162 -0.03079 0.11371 -0.03496 0.11666 -0.03704 C 0.12378 -0.04167 0.13176 -0.04352 0.13888 -0.04815 C 0.14183 -0.05023 0.14391 -0.0544 0.14721 -0.05556 C 0.15433 -0.0581 0.16197 -0.0581 0.16944 -0.05926 C 0.1894 -0.06806 0.21266 -0.06806 0.23315 -0.07037 C 0.27499 -0.075 0.31648 -0.07685 0.35832 -0.08148 C 0.38298 -0.09792 0.40694 -0.11134 0.43332 -0.12222 C 0.46822 -0.13681 0.44374 -0.12199 0.46648 -0.13704 C 0.50485 -0.13148 0.48072 -0.1419 0.50277 -0.11852 C 0.50798 -0.11297 0.51926 -0.10371 0.51926 -0.10371 C 0.52534 -0.08773 0.53037 -0.08009 0.54148 -0.07037 C 0.54669 -0.05023 0.55885 -0.04005 0.56666 -0.02222 C 0.57707 0.00231 0.56822 -0.01713 0.57499 0.0037 C 0.57655 0.00879 0.57846 0.01366 0.58055 0.01852 C 0.58228 0.02245 0.58471 0.02523 0.5861 0.0294 C 0.58975 0.0412 0.59201 0.05416 0.59426 0.06643 C 0.59253 0.09629 0.59183 0.12616 0.58871 0.15555 C 0.58784 0.16458 0.58072 0.17361 0.5776 0.18125 C 0.57534 0.1875 0.57464 0.19444 0.57221 0.19977 C 0.56666 0.21157 0.55641 0.22199 0.54999 0.2331 C 0.53246 0.26296 0.54669 0.24861 0.53037 0.26273 C 0.52551 0.28264 0.53159 0.26828 0.51371 0.28125 C 0.50989 0.28426 0.50711 0.29004 0.50277 0.29236 C 0.49409 0.29722 0.48402 0.29699 0.47499 0.29977 C 0.45919 0.29629 0.44339 0.29282 0.42777 0.28889 C 0.3901 0.27893 0.38628 0.22986 0.37221 0.19236 C 0.37291 0.17407 0.371 0.15486 0.37499 0.13703 C 0.37621 0.13171 0.3835 0.13379 0.38593 0.1294 C 0.41805 0.0787 0.36197 0.14699 0.39444 0.1037 C 0.40242 0.09305 0.40207 0.09838 0.4111 0.09259 C 0.43489 0.07662 0.44218 0.07477 0.46944 0.07014 C 0.52395 0.07129 0.57864 0.07037 0.63315 0.07384 C 0.64218 0.0743 0.6453 0.08541 0.6526 0.08889 C 0.66787 0.0956 0.68246 0.09722 0.69704 0.10717 C 0.72204 0.12384 0.73697 0.15972 0.75832 0.18125 C 0.76475 0.20694 0.75728 0.18102 0.7776 0.22199 C 0.79131 0.24907 0.77482 0.21528 0.78888 0.24815 C 0.79496 0.26227 0.80277 0.27384 0.80832 0.28889 C 0.80919 0.29491 0.80919 0.30139 0.8111 0.30741 C 0.81301 0.31273 0.81805 0.3162 0.81944 0.32199 C 0.82256 0.33518 0.82308 0.3493 0.82499 0.36296 C 0.82968 0.43935 0.82951 0.4162 0.82499 0.5294 C 0.82412 0.54815 0.82291 0.54398 0.8111 0.54815 C 0.81023 0.55162 0.81041 0.55625 0.80832 0.55926 C 0.79148 0.58148 0.7611 0.58518 0.73888 0.58889 C 0.68975 0.61041 0.51926 0.58842 0.43332 0.59236 C 0.42378 0.59653 0.4151 0.60324 0.40555 0.60741 C 0.40051 0.62685 0.39739 0.64583 0.38871 0.66296 C 0.38506 0.68333 0.3868 0.70416 0.37777 0.72199 C 0.38072 0.7794 0.39027 0.76435 0.37777 0.78125 L 0.39444 0.76666 " pathEditMode="relative" ptsTypes="fffffffffffffffffffffffffffffffffffffffffffffffffffffAA">
                                      <p:cBhvr>
                                        <p:cTn id="2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S" b="1" dirty="0" smtClean="0">
              <a:solidFill>
                <a:srgbClr val="FF0000"/>
              </a:solidFill>
            </a:endParaRPr>
          </a:p>
          <a:p>
            <a:r>
              <a:rPr lang="es-ES" b="1" dirty="0">
                <a:solidFill>
                  <a:srgbClr val="FF0000"/>
                </a:solidFill>
              </a:rPr>
              <a:t>3</a:t>
            </a:r>
            <a:br>
              <a:rPr lang="es-ES" b="1" dirty="0">
                <a:solidFill>
                  <a:srgbClr val="FF0000"/>
                </a:solidFill>
              </a:rPr>
            </a:br>
            <a:r>
              <a:rPr lang="es-ES" b="1" dirty="0"/>
              <a:t>Campo: Lenguaje y comunicación</a:t>
            </a:r>
            <a:br>
              <a:rPr lang="es-ES" b="1" dirty="0"/>
            </a:br>
            <a:r>
              <a:rPr lang="es-ES" b="1" dirty="0"/>
              <a:t>Aspecto: Lenguaje oral</a:t>
            </a:r>
            <a:br>
              <a:rPr lang="es-ES" b="1" dirty="0"/>
            </a:br>
            <a:r>
              <a:rPr lang="es-ES" b="1" dirty="0"/>
              <a:t>	Competencia: Escucha y cuenta relatos literarios que forman parte de la tradición oral</a:t>
            </a:r>
          </a:p>
          <a:p>
            <a:r>
              <a:rPr lang="es-ES" b="1" dirty="0" smtClean="0">
                <a:solidFill>
                  <a:srgbClr val="FFC000"/>
                </a:solidFill>
              </a:rPr>
              <a:t>Ap</a:t>
            </a:r>
            <a:r>
              <a:rPr lang="es-ES" b="1" dirty="0">
                <a:solidFill>
                  <a:srgbClr val="FFC000"/>
                </a:solidFill>
              </a:rPr>
              <a:t>. Esperado:  </a:t>
            </a:r>
            <a:r>
              <a:rPr lang="es-ES" b="1" dirty="0">
                <a:solidFill>
                  <a:srgbClr val="FF0066"/>
                </a:solidFill>
              </a:rPr>
              <a:t>Escucha la narración de anécdotas, cuentos, relatos, leyendas y fábulas; expresa que sucesos o pasajes le provocan reacciones como gusto, sorpresa, miedo o tristeza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67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</Words>
  <Application>Microsoft Office PowerPoint</Application>
  <PresentationFormat>Presentación en pantalla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Comprende que hay criterios, reglas y convenciones externas que regulan su conducta en los diferentes ámbitos en que participa.</dc:title>
  <dc:creator>CCPA</dc:creator>
  <cp:lastModifiedBy>CCPA</cp:lastModifiedBy>
  <cp:revision>19</cp:revision>
  <dcterms:created xsi:type="dcterms:W3CDTF">2015-08-31T16:55:53Z</dcterms:created>
  <dcterms:modified xsi:type="dcterms:W3CDTF">2015-10-15T14:18:00Z</dcterms:modified>
</cp:coreProperties>
</file>