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dp" ContentType="image/vnd.ms-photo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147" autoAdjust="0"/>
    <p:restoredTop sz="98904" autoAdjust="0"/>
  </p:normalViewPr>
  <p:slideViewPr>
    <p:cSldViewPr>
      <p:cViewPr>
        <p:scale>
          <a:sx n="85" d="100"/>
          <a:sy n="85" d="100"/>
        </p:scale>
        <p:origin x="-552" y="-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D786-647A-41EC-84FC-09BEDA5A1CB0}" type="datetimeFigureOut">
              <a:rPr lang="es-ES" smtClean="0"/>
              <a:t>14/10/15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9BF4-A624-46A7-9E60-1890DA53F8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975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D786-647A-41EC-84FC-09BEDA5A1CB0}" type="datetimeFigureOut">
              <a:rPr lang="es-ES" smtClean="0"/>
              <a:t>14/10/15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9BF4-A624-46A7-9E60-1890DA53F8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8679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D786-647A-41EC-84FC-09BEDA5A1CB0}" type="datetimeFigureOut">
              <a:rPr lang="es-ES" smtClean="0"/>
              <a:t>14/10/15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9BF4-A624-46A7-9E60-1890DA53F8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311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D786-647A-41EC-84FC-09BEDA5A1CB0}" type="datetimeFigureOut">
              <a:rPr lang="es-ES" smtClean="0"/>
              <a:t>14/10/15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9BF4-A624-46A7-9E60-1890DA53F8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449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D786-647A-41EC-84FC-09BEDA5A1CB0}" type="datetimeFigureOut">
              <a:rPr lang="es-ES" smtClean="0"/>
              <a:t>14/10/15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9BF4-A624-46A7-9E60-1890DA53F8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464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D786-647A-41EC-84FC-09BEDA5A1CB0}" type="datetimeFigureOut">
              <a:rPr lang="es-ES" smtClean="0"/>
              <a:t>14/10/15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9BF4-A624-46A7-9E60-1890DA53F8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056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D786-647A-41EC-84FC-09BEDA5A1CB0}" type="datetimeFigureOut">
              <a:rPr lang="es-ES" smtClean="0"/>
              <a:t>14/10/15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9BF4-A624-46A7-9E60-1890DA53F8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359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D786-647A-41EC-84FC-09BEDA5A1CB0}" type="datetimeFigureOut">
              <a:rPr lang="es-ES" smtClean="0"/>
              <a:t>14/10/15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9BF4-A624-46A7-9E60-1890DA53F8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959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D786-647A-41EC-84FC-09BEDA5A1CB0}" type="datetimeFigureOut">
              <a:rPr lang="es-ES" smtClean="0"/>
              <a:t>14/10/15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9BF4-A624-46A7-9E60-1890DA53F8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510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D786-647A-41EC-84FC-09BEDA5A1CB0}" type="datetimeFigureOut">
              <a:rPr lang="es-ES" smtClean="0"/>
              <a:t>14/10/15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9BF4-A624-46A7-9E60-1890DA53F8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713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D786-647A-41EC-84FC-09BEDA5A1CB0}" type="datetimeFigureOut">
              <a:rPr lang="es-ES" smtClean="0"/>
              <a:t>14/10/15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9BF4-A624-46A7-9E60-1890DA53F8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044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4D786-647A-41EC-84FC-09BEDA5A1CB0}" type="datetimeFigureOut">
              <a:rPr lang="es-ES" smtClean="0"/>
              <a:t>14/10/15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79BF4-A624-46A7-9E60-1890DA53F8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586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gif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ocenciaIntercolegia\Desktop\1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88" y="-9940"/>
            <a:ext cx="9167767" cy="686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eb.seducoahuila.gob.mx/cidies/BIBLIOTECA_DIGITAL%5CDB%5CL%5CLOGOENEP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0" r="10236"/>
          <a:stretch/>
        </p:blipFill>
        <p:spPr bwMode="auto">
          <a:xfrm>
            <a:off x="8028384" y="504888"/>
            <a:ext cx="1045468" cy="1051904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bliqueBottomLeft"/>
            <a:lightRig rig="glow" dir="t">
              <a:rot lat="0" lon="0" rev="4800000"/>
            </a:lightRig>
          </a:scene3d>
          <a:sp3d prstMaterial="matte">
            <a:bevelT w="127000" h="63500" prst="angle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 descr="cuidado del agua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27" t="11899" r="7174" b="11286"/>
          <a:stretch/>
        </p:blipFill>
        <p:spPr>
          <a:xfrm>
            <a:off x="2682875" y="254000"/>
            <a:ext cx="5127625" cy="2746375"/>
          </a:xfrm>
          <a:prstGeom prst="rect">
            <a:avLst/>
          </a:prstGeom>
        </p:spPr>
      </p:pic>
      <p:pic>
        <p:nvPicPr>
          <p:cNvPr id="8" name="Imagen 7" descr="nombree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5728401"/>
            <a:ext cx="3779912" cy="1084975"/>
          </a:xfrm>
          <a:prstGeom prst="rect">
            <a:avLst/>
          </a:prstGeom>
        </p:spPr>
      </p:pic>
      <p:pic>
        <p:nvPicPr>
          <p:cNvPr id="6" name="Imagen 5" descr="ranita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977" y="3616249"/>
            <a:ext cx="853767" cy="74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177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0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07407E-6 C -0.00156 -0.00996 -0.00434 -0.01482 -0.00659 -0.02385 C -0.00729 -0.02616 -0.00711 -0.02871 -0.00816 -0.03033 C -0.00868 -0.03102 -0.0177 -0.03473 -0.01805 -0.03473 C -0.02239 -0.03403 -0.02725 -0.03542 -0.03107 -0.03264 C -0.03333 -0.03125 -0.03281 -0.02639 -0.03437 -0.02385 C -0.03559 -0.02223 -0.0335 -0.02848 -0.03263 -0.03033 C -0.03177 -0.03287 -0.03055 -0.03496 -0.02934 -0.03704 C -0.025 -0.06181 -0.0276 -0.07848 -0.04253 -0.09144 C -0.04843 -0.09051 -0.05468 -0.09167 -0.05885 -0.08496 C -0.06145 -0.08102 -0.06527 -0.07176 -0.06527 -0.07176 C -0.06736 -0.06181 -0.06701 -0.06621 -0.06701 -0.0588 " pathEditMode="relative" ptsTypes="fffffffffffA"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Samantha Cabello</cp:lastModifiedBy>
  <cp:revision>13</cp:revision>
  <dcterms:created xsi:type="dcterms:W3CDTF">2015-09-09T17:00:55Z</dcterms:created>
  <dcterms:modified xsi:type="dcterms:W3CDTF">2015-10-14T16:46:54Z</dcterms:modified>
</cp:coreProperties>
</file>