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4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78CFA-0207-4DBE-866C-A4B39AFC2B81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D84C4-1800-4047-AEF4-76451BFC0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78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84C4-1800-4047-AEF4-76451BFC004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6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98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00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93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02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83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03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47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75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38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50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5AC1F-7471-4443-B225-1A668AE5B42C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AC76-12B1-450D-9A60-64BA7B4E5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68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img00.deviantart.net/40ac/i/2012/189/8/b/free_disney_background_by_literary_magic-d56g6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aleriaenep135.files.wordpress.com/2014/06/escuela-normal-de-educacic3b3n-preescolar-del-estado-de-coahuil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2341"/>
            <a:ext cx="1857375" cy="1381126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2341"/>
            <a:ext cx="4018261" cy="83525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75460"/>
            <a:ext cx="2146032" cy="4825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659736"/>
            <a:ext cx="4279365" cy="115555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-8760" y="332656"/>
            <a:ext cx="452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>
                <a:ln>
                  <a:solidFill>
                    <a:schemeClr val="bg1"/>
                  </a:solidFill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itchFamily="34" charset="0"/>
              </a:rPr>
              <a:t>La música </a:t>
            </a:r>
            <a:endParaRPr lang="es-ES" sz="6000" dirty="0">
              <a:ln>
                <a:solidFill>
                  <a:schemeClr val="bg1"/>
                </a:solidFill>
              </a:ln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332656"/>
            <a:ext cx="1573381" cy="472514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6319" r="5761" b="2623"/>
          <a:stretch/>
        </p:blipFill>
        <p:spPr>
          <a:xfrm>
            <a:off x="-8760" y="2132856"/>
            <a:ext cx="270855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8.88889E-6 C 0.06077 0.00208 0.07257 0.00115 0.12292 -0.00278 C 0.13872 -0.00811 0.15486 -0.00764 0.17084 -0.01112 C 0.25799 -0.00926 0.3441 -0.01737 0.42709 0.01944 C 0.43438 0.03425 0.4474 0.03773 0.45834 0.04722 C 0.46789 0.06643 0.46198 0.0618 0.47292 0.06666 C 0.47587 0.07939 0.4816 0.09027 0.48542 0.10277 C 0.49011 0.11898 0.49358 0.13634 0.49792 0.15277 C 0.50157 0.16736 0.50122 0.18379 0.50608 0.19722 " pathEditMode="relative" ptsTypes="ffffffffA">
                                      <p:cBhvr>
                                        <p:cTn id="31" dur="4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Presentación en pantalla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8</cp:revision>
  <dcterms:created xsi:type="dcterms:W3CDTF">2015-10-16T18:02:14Z</dcterms:created>
  <dcterms:modified xsi:type="dcterms:W3CDTF">2015-10-23T18:55:31Z</dcterms:modified>
</cp:coreProperties>
</file>