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7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79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5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66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27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57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18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0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79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45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17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72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3F89-B7E6-4FB9-B120-04E0A889533E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F6626-074E-4E59-A298-E3D0E9093A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7" b="45936"/>
          <a:stretch/>
        </p:blipFill>
        <p:spPr>
          <a:xfrm>
            <a:off x="1982390" y="129226"/>
            <a:ext cx="6475363" cy="1348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5" y="117808"/>
            <a:ext cx="1059603" cy="1299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102">
            <a:off x="-678787" y="1019345"/>
            <a:ext cx="2846920" cy="238865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44" y="3827989"/>
            <a:ext cx="3295600" cy="80183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4" b="30534"/>
          <a:stretch/>
        </p:blipFill>
        <p:spPr>
          <a:xfrm>
            <a:off x="5580112" y="4735869"/>
            <a:ext cx="3618065" cy="165231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41" y="6444197"/>
            <a:ext cx="1990336" cy="42818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" y="5648229"/>
            <a:ext cx="2020094" cy="1512845"/>
          </a:xfrm>
          <a:prstGeom prst="rect">
            <a:avLst/>
          </a:prstGeom>
        </p:spPr>
      </p:pic>
      <p:pic>
        <p:nvPicPr>
          <p:cNvPr id="5" name="Taylor Swift   Better Than Revenge   NO BACKING VOCALS Instrumental Karaoke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9.427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57009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59259E-6 C -0.00694 0.07107 0.06597 0.14213 0.16076 0.15857 C 0.27257 0.17778 0.31945 0.12084 0.34028 0.08496 L 0.3632 0.03635 C 0.3842 0.00023 0.43351 -0.05578 0.56024 -0.03403 C 0.64132 -0.0199 0.72813 0.05324 0.72136 0.12454 C 0.71441 0.19537 0.61632 0.23704 0.53524 0.22315 C 0.40851 0.20116 0.37136 0.12963 0.35816 0.08797 L 0.34531 0.03334 C 0.33212 -0.00856 0.29757 -0.0794 0.18576 -0.09861 C 0.09115 -0.11504 0.00712 -0.07106 0.00017 -2.59259E-6 Z " pathEditMode="relative" rAng="442712" ptsTypes="ffFffffFfff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7604" y="2996952"/>
            <a:ext cx="7200800" cy="3024336"/>
          </a:xfrm>
        </p:spPr>
        <p:txBody>
          <a:bodyPr>
            <a:normAutofit/>
          </a:bodyPr>
          <a:lstStyle/>
          <a:p>
            <a:pPr algn="just"/>
            <a:r>
              <a:rPr lang="es-MX" sz="3200" b="1" dirty="0" smtClean="0">
                <a:latin typeface="Corbel" pitchFamily="34" charset="0"/>
              </a:rPr>
              <a:t>Competencia: </a:t>
            </a:r>
            <a:r>
              <a:rPr lang="es-MX" sz="3200" dirty="0" smtClean="0">
                <a:latin typeface="Corbel" pitchFamily="34" charset="0"/>
              </a:rPr>
              <a:t/>
            </a:r>
            <a:br>
              <a:rPr lang="es-MX" sz="3200" dirty="0" smtClean="0">
                <a:latin typeface="Corbel" pitchFamily="34" charset="0"/>
              </a:rPr>
            </a:br>
            <a:r>
              <a:rPr lang="es-ES" sz="3200" dirty="0" smtClean="0">
                <a:latin typeface="Corbel" pitchFamily="34" charset="0"/>
              </a:rPr>
              <a:t>Resuelve problemas en situaciones que le son familiares y que implican agregar, reunir, quitar, igualar, comparar y repartir objetos.</a:t>
            </a:r>
            <a:endParaRPr lang="es-ES" sz="3200" dirty="0">
              <a:latin typeface="Corbe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49118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atin typeface="Bauhaus 93" pitchFamily="82" charset="0"/>
              </a:rPr>
              <a:t>PENSAMIENTO MATEMÁTICO </a:t>
            </a:r>
          </a:p>
          <a:p>
            <a:pPr algn="ctr"/>
            <a:endParaRPr lang="es-MX" sz="4800" dirty="0" smtClean="0">
              <a:latin typeface="Bauhaus 93" pitchFamily="82" charset="0"/>
            </a:endParaRPr>
          </a:p>
          <a:p>
            <a:pPr algn="ctr"/>
            <a:r>
              <a:rPr lang="es-MX" sz="4800" dirty="0" smtClean="0">
                <a:latin typeface="Bauhaus 93" pitchFamily="82" charset="0"/>
              </a:rPr>
              <a:t>NÚMERO </a:t>
            </a:r>
            <a:endParaRPr lang="es-ES" sz="48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APRENDIZAJE ESPERADO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Comprende problemas numéricos que se plantean, estima sus resultados y los representa usando dibujos, símbolos y/o números.</a:t>
            </a:r>
          </a:p>
        </p:txBody>
      </p:sp>
    </p:spTree>
    <p:extLst>
      <p:ext uri="{BB962C8B-B14F-4D97-AF65-F5344CB8AC3E}">
        <p14:creationId xmlns:p14="http://schemas.microsoft.com/office/powerpoint/2010/main" val="19323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27</Words>
  <Application>Microsoft Office PowerPoint</Application>
  <PresentationFormat>Presentación en pantalla (4:3)</PresentationFormat>
  <Paragraphs>6</Paragraphs>
  <Slides>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Competencia:  Resuelve problemas en situaciones que le son familiares y que implican agregar, reunir, quitar, igualar, comparar y repartir objetos.</vt:lpstr>
      <vt:lpstr>APRENDIZAJE ESPERADO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Competencia: Resuelve problemas en situaciones que le son familiares y que implican agregar, reunir, quitar, igualar, comparar y repartir objetos.</dc:title>
  <dc:creator>CCPA</dc:creator>
  <cp:lastModifiedBy>CCPA</cp:lastModifiedBy>
  <cp:revision>19</cp:revision>
  <dcterms:created xsi:type="dcterms:W3CDTF">2015-09-04T18:23:44Z</dcterms:created>
  <dcterms:modified xsi:type="dcterms:W3CDTF">2015-10-23T19:00:59Z</dcterms:modified>
</cp:coreProperties>
</file>