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768D7-A0F0-4866-AA61-FC276AE540BB}" type="datetimeFigureOut">
              <a:rPr lang="es-MX" smtClean="0"/>
              <a:pPr/>
              <a:t>21/10/2015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E0F02-29AF-43C9-A59A-0E8D0EDF6BE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755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E0F02-29AF-43C9-A59A-0E8D0EDF6BEF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0451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16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132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761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482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pPr/>
              <a:t>21/10/2015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270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pPr/>
              <a:t>21/10/2015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711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pPr/>
              <a:t>21/10/2015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438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pPr/>
              <a:t>21/10/2015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026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pPr/>
              <a:t>21/10/2015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079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pPr/>
              <a:t>21/10/2015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949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A9ED3-3108-4DF1-B0E0-CEF0439422A3}" type="datetimeFigureOut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3DAD2-57BA-47E4-9F78-D476332F49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842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1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12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11" Type="http://schemas.openxmlformats.org/officeDocument/2006/relationships/image" Target="../media/image9.gif"/><Relationship Id="rId5" Type="http://schemas.openxmlformats.org/officeDocument/2006/relationships/image" Target="../media/image3.png"/><Relationship Id="rId10" Type="http://schemas.openxmlformats.org/officeDocument/2006/relationships/image" Target="../media/image8.gif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portada siii correct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644130" cy="6858000"/>
          </a:xfrm>
          <a:prstGeom prst="rect">
            <a:avLst/>
          </a:prstGeom>
        </p:spPr>
      </p:pic>
      <p:pic>
        <p:nvPicPr>
          <p:cNvPr id="1026" name="Picture 2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11" y="260648"/>
            <a:ext cx="1296144" cy="1590116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670" y="-357214"/>
            <a:ext cx="5328592" cy="399057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6322"/>
            <a:ext cx="1029895" cy="47853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6" y="4929198"/>
            <a:ext cx="504825" cy="30956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5875022"/>
            <a:ext cx="4248150" cy="1257300"/>
          </a:xfrm>
          <a:prstGeom prst="rect">
            <a:avLst/>
          </a:prstGeom>
        </p:spPr>
      </p:pic>
      <p:pic>
        <p:nvPicPr>
          <p:cNvPr id="10" name="9 Imagen" descr="ccc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28728" y="5072074"/>
            <a:ext cx="647619" cy="685714"/>
          </a:xfrm>
          <a:prstGeom prst="rect">
            <a:avLst/>
          </a:prstGeom>
        </p:spPr>
      </p:pic>
      <p:pic>
        <p:nvPicPr>
          <p:cNvPr id="11" name="10 Imagen" descr="ccc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72198" y="4500570"/>
            <a:ext cx="647619" cy="685714"/>
          </a:xfrm>
          <a:prstGeom prst="rect">
            <a:avLst/>
          </a:prstGeom>
        </p:spPr>
      </p:pic>
      <p:pic>
        <p:nvPicPr>
          <p:cNvPr id="12" name="11 Imagen" descr="Sin título-2.gi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357222" y="4286256"/>
            <a:ext cx="2762269" cy="2071702"/>
          </a:xfrm>
          <a:prstGeom prst="rect">
            <a:avLst/>
          </a:prstGeom>
        </p:spPr>
      </p:pic>
      <p:pic>
        <p:nvPicPr>
          <p:cNvPr id="14" name="13 Imagen" descr="gblobo.gi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3143248"/>
            <a:ext cx="2171700" cy="2400300"/>
          </a:xfrm>
          <a:prstGeom prst="rect">
            <a:avLst/>
          </a:prstGeom>
        </p:spPr>
      </p:pic>
      <p:pic>
        <p:nvPicPr>
          <p:cNvPr id="15" name="14 Imagen" descr="mmm.gif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2874" y="4286256"/>
            <a:ext cx="1928826" cy="2252661"/>
          </a:xfrm>
          <a:prstGeom prst="rect">
            <a:avLst/>
          </a:prstGeom>
        </p:spPr>
      </p:pic>
      <p:pic>
        <p:nvPicPr>
          <p:cNvPr id="16" name="15 Imagen" descr="gblobo.gi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42208" y="3143248"/>
            <a:ext cx="2171700" cy="2400300"/>
          </a:xfrm>
          <a:prstGeom prst="rect">
            <a:avLst/>
          </a:prstGeom>
        </p:spPr>
      </p:pic>
      <p:pic>
        <p:nvPicPr>
          <p:cNvPr id="17" name="17 Imagen" descr="presneta.gif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794817" y="3228972"/>
            <a:ext cx="3597877" cy="100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24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16667E-6 6.2963E-6 L -9.16667E-6 6.2963E-6 C -0.00296 -0.00624 -0.00695 -0.0118 -0.00869 -0.01874 C -0.0106 -0.02615 -0.00973 -0.03448 -0.01042 -0.04212 C -0.01094 -0.04698 -0.01164 -0.05161 -0.01233 -0.05624 C -0.01007 -0.16296 -0.01841 -0.11157 -0.00695 -0.15208 C -0.00105 -0.17314 -0.01285 -0.13819 0.00347 -0.17083 C 0.00468 -0.17314 0.00572 -0.17569 0.00711 -0.178 C 0.00972 -0.18217 0.01579 -0.18958 0.01579 -0.18958 C 0.01631 -0.19282 0.01614 -0.19629 0.01753 -0.19907 C 0.01874 -0.20138 0.02118 -0.20185 0.02274 -0.2037 C 0.02656 -0.2081 0.02986 -0.21296 0.03333 -0.21759 C 0.0401 -0.22661 0.03715 -0.22198 0.04218 -0.23171 L -0.01754 -0.23402 C -0.02171 -0.23425 -0.02987 -0.23634 -0.02987 -0.23634 L -0.02987 -0.23634 C -0.02848 -0.25972 -0.02987 -0.26759 -0.02275 -0.28796 C -0.02101 -0.29305 -0.01806 -0.29722 -0.0158 -0.30185 C -0.01355 -0.30671 -0.00869 -0.31874 -0.00521 -0.32291 C 0.01006 -0.34143 0.00486 -0.33263 0.01927 -0.34398 C 0.02881 -0.35161 0.03802 -0.35972 0.04739 -0.36735 C 0.05677 -0.37499 0.06822 -0.38171 0.07534 -0.39305 C 0.07829 -0.39791 0.08177 -0.40208 0.0842 -0.40717 C 0.09374 -0.42731 0.09826 -0.4412 0.10347 -0.46342 C 0.10486 -0.46944 0.10607 -0.47569 0.10694 -0.48194 C 0.10781 -0.48819 0.10815 -0.49444 0.10868 -0.50069 C 0.10937 -0.50624 0.10989 -0.51157 0.11059 -0.51712 C 0.10868 -0.52962 0.10954 -0.54328 0.1052 -0.55462 C 0.10364 -0.55902 0.09826 -0.5581 0.09479 -0.55925 C 0.08784 -0.56134 0.08072 -0.56226 0.07361 -0.56388 C 0.04565 -0.56226 0.01753 -0.56203 -0.01042 -0.55925 C -0.01528 -0.55879 -0.0198 -0.55578 -0.02448 -0.55462 C -0.02865 -0.55347 -0.03264 -0.553 -0.03681 -0.55231 C -0.04028 -0.55161 -0.04376 -0.55069 -0.0474 -0.54999 C -0.05035 -0.54907 -0.05313 -0.54814 -0.05608 -0.54745 C -0.06181 -0.54652 -0.06754 -0.54606 -0.07344 -0.54513 C -0.08264 -0.54212 -0.08959 -0.53842 -0.09983 -0.54745 C -0.10192 -0.54953 -0.09827 -0.55485 -0.09619 -0.55694 C -0.09271 -0.56064 -0.08803 -0.56157 -0.08403 -0.56388 C -0.06789 -0.5736 -0.0849 -0.56782 -0.05261 -0.57106 C -0.02466 -0.57708 -0.03872 -0.57569 -0.01042 -0.57569 L -0.01407 -0.58263 C -0.01042 -0.58819 -0.00712 -0.59374 -0.00348 -0.59907 C 0.0026 -0.60786 0.01232 -0.61805 0.01579 -0.62939 L 0.01927 -0.6412 C 0.01996 -0.64583 0.02048 -0.65046 0.021 -0.65509 C 0.02152 -0.65902 0.02291 -0.66296 0.02274 -0.66689 C 0.02239 -0.67939 0.02222 -0.69235 0.01927 -0.70439 C 0.0184 -0.70763 0.01458 -0.7074 0.01232 -0.70902 C 0.00538 -0.71805 0.01267 -0.70995 0.00347 -0.71597 C 0.00156 -0.71735 0.00017 -0.71944 -0.00174 -0.7206 C -0.00938 -0.72569 -0.01285 -0.72569 -0.02101 -0.73009 C -0.02344 -0.73124 -0.02553 -0.73356 -0.02796 -0.73472 C -0.03091 -0.73587 -0.03386 -0.7361 -0.03681 -0.73703 C -0.04046 -0.73842 -0.04376 -0.74073 -0.0474 -0.74166 C -0.05955 -0.7449 -0.05313 -0.74351 -0.0665 -0.74629 L -0.13664 -0.74166 C -0.14271 -0.7412 -0.15018 -0.73726 -0.15591 -0.73472 C -0.15764 -0.73402 -0.15938 -0.7324 -0.16112 -0.7324 L -0.1665 -0.7324 " pathEditMode="relative" ptsTypes="AAAAAAAAAAAAAAAAAAAAAAAAAAAAAAAAAAAAAAAAAAAAAAAAAAAAAAAAAA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16185E-6 L 2.22222E-6 0.00046 C -0.00469 -0.00393 -0.00972 -0.00694 -0.01406 -0.01156 C -0.01997 -0.0185 -0.03802 -0.05503 -0.03854 -0.05596 C -0.04271 -0.06521 -0.0467 -0.07469 -0.05087 -0.08393 C -0.05191 -0.08671 -0.05434 -0.09133 -0.05434 -0.0911 C -0.05486 -0.09573 -0.05538 -0.10058 -0.05608 -0.10498 C -0.05643 -0.10775 -0.05747 -0.10983 -0.05781 -0.11237 C -0.05851 -0.11607 -0.05903 -0.12 -0.05955 -0.1237 C -0.05903 -0.1311 -0.06007 -0.13873 -0.05781 -0.14498 C -0.05347 -0.15769 -0.04931 -0.15815 -0.04202 -0.16162 C -0.03924 -0.16555 -0.03715 -0.1711 -0.03334 -0.17318 C -0.03038 -0.1748 -0.02743 -0.17573 -0.02448 -0.17758 C -0.02257 -0.17896 -0.02118 -0.18128 -0.01927 -0.18266 C -0.0165 -0.18405 -0.01337 -0.18405 -0.01059 -0.18474 C -0.00868 -0.18521 -0.00695 -0.18636 -0.00521 -0.18706 C -0.00295 -0.1896 -0.0007 -0.19214 0.00173 -0.19399 C 0.00677 -0.19815 0.00885 -0.19908 0.01406 -0.20116 C 0.01632 -0.2037 0.01875 -0.20578 0.021 -0.2081 C 0.02448 -0.21133 0.0283 -0.21388 0.0316 -0.21735 C 0.03594 -0.22266 0.03906 -0.2296 0.04392 -0.23399 C 0.05521 -0.24393 0.05868 -0.24555 0.0684 -0.26197 C 0.07083 -0.2659 0.07326 -0.2696 0.07535 -0.27376 C 0.08559 -0.29295 0.0868 -0.29873 0.09653 -0.3133 C 0.09809 -0.31584 0.1 -0.31792 0.10173 -0.32024 C 0.08541 -0.39677 0.10295 -0.3348 -0.04202 -0.33919 C -0.04809 -0.33919 -0.04809 -0.34012 -0.05087 -0.34405 L -0.05087 -0.34382 C -0.05243 -0.36625 -0.054 -0.37295 -0.05087 -0.39538 C -0.05035 -0.39954 -0.04861 -0.40324 -0.0474 -0.40717 C -0.0415 -0.42451 -0.04393 -0.41272 -0.0316 -0.43746 C -0.00799 -0.48463 -0.02865 -0.44602 -0.01754 -0.46289 C -0.01459 -0.46752 -0.01198 -0.47284 -0.00868 -0.477 C -0.00677 -0.47977 -0.004 -0.48162 -0.00174 -0.48417 C 0.0059 -0.49249 0.01215 -0.50382 0.021 -0.5096 C 0.02344 -0.51122 0.02569 -0.51284 0.02812 -0.51422 C 0.03229 -0.51723 0.03594 -0.52162 0.04028 -0.5237 C 0.046 -0.52717 0.05208 -0.52833 0.05781 -0.5311 C 0.06441 -0.53411 0.07083 -0.53688 0.07725 -0.54058 C 0.09548 -0.55099 0.11267 -0.56463 0.1316 -0.57295 C 0.13871 -0.57619 0.15816 -0.58451 0.16666 -0.58937 C 0.17135 -0.59214 0.17604 -0.59561 0.18073 -0.59862 C 0.18246 -0.6 0.18437 -0.60162 0.18594 -0.60347 C 0.18958 -0.60763 0.19653 -0.61758 0.19653 -0.61711 C 0.13385 -0.63815 0.19184 -0.61966 0.01753 -0.61966 L 0.0158 -0.61966 C -0.01129 -0.62359 -0.01424 -0.61989 -0.03507 -0.63376 C -0.04236 -0.63862 -0.05608 -0.65018 -0.05608 -0.64995 C -0.05781 -0.65318 -0.05938 -0.65665 -0.06129 -0.65966 C -0.06285 -0.66151 -0.06528 -0.6622 -0.06667 -0.66428 C -0.06945 -0.66914 -0.07136 -0.67492 -0.07361 -0.68047 C -0.07882 -0.72833 -0.07986 -0.73156 -0.07361 -0.80902 C -0.07309 -0.81688 -0.06771 -0.82289 -0.06493 -0.83006 C -0.05313 -0.85919 -0.06719 -0.8296 -0.05087 -0.85573 C -0.04757 -0.86081 -0.04514 -0.86659 -0.04202 -0.87191 C -0.03976 -0.87607 -0.03733 -0.87977 -0.03507 -0.8837 C -0.03073 -0.89133 -0.03212 -0.89272 -0.02448 -0.89781 C -0.0224 -0.89919 -0.01979 -0.89919 -0.01754 -0.90012 C -0.00104 -0.9133 -0.01719 -0.90174 0.00347 -0.91168 C 0.02361 -0.92139 -0.00209 -0.91214 0.01753 -0.91885 C 0.0217 -0.91792 0.02621 -0.91908 0.02986 -0.9163 C 0.03212 -0.91469 0.03212 -0.91006 0.03333 -0.90706 C 0.03437 -0.90451 0.03559 -0.90243 0.0368 -0.90012 C 0.04028 -0.87746 0.03611 -0.89735 0.04219 -0.88139 C 0.04496 -0.87376 0.04236 -0.87399 0.04739 -0.86729 C 0.05434 -0.85804 0.0526 -0.86197 0.05972 -0.85804 C 0.07778 -0.84763 0.0533 -0.85919 0.07725 -0.84856 C 0.07899 -0.84787 0.08055 -0.84625 0.08246 -0.84625 L 0.08941 -0.84625 " pathEditMode="relative" rAng="0" ptsTypes="AAAAAAAAA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00" y="-461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79191E-6 C -0.00955 -0.00439 -0.00069 0.00116 -0.00816 -0.00878 C -0.01285 -0.01503 -0.01892 -0.02127 -0.02465 -0.02613 C -0.02621 -0.02913 -0.0276 -0.03237 -0.02951 -0.03514 C -0.0309 -0.03676 -0.03316 -0.03745 -0.03437 -0.0393 C -0.04357 -0.05341 -0.05069 -0.07167 -0.05399 -0.08948 C -0.0533 -0.1052 -0.0559 -0.11861 -0.04913 -0.1311 C -0.03576 -0.15607 -0.0118 -0.16994 0.00816 -0.18335 C 0.0342 -0.20092 0.05799 -0.22566 0.06563 -0.26428 C 0.06458 -0.27838 0.06458 -0.29202 0.06233 -0.30589 C 0.05729 -0.33549 0.03438 -0.34821 0.01649 -0.36023 C 0.00521 -0.36786 -0.00417 -0.37965 -0.01146 -0.39329 C -0.02274 -0.44 -0.0191 -0.48508 0.01476 -0.49803 C 0.02101 -0.50358 0.02726 -0.50358 0.03438 -0.50659 C 0.05886 -0.51653 0.08472 -0.51884 0.1099 -0.52393 C 0.12292 -0.53572 0.11945 -0.5304 0.12292 -0.55029 C 0.1224 -0.56046 0.12274 -0.57087 0.12136 -0.58081 C 0.12066 -0.58566 0.11788 -0.58936 0.11649 -0.59399 C 0.11615 -0.59514 0.11389 -0.6074 0.1132 -0.60925 C 0.10452 -0.63052 0.09115 -0.6511 0.07379 -0.65965 C 0.06649 -0.66936 0.0559 -0.67699 0.04601 -0.68115 C 0.03924 -0.68809 0.0342 -0.69202 0.02622 -0.69641 C 0.02465 -0.69873 0.02309 -0.70127 0.02136 -0.70335 C 0.01771 -0.70705 0.0099 -0.71399 0.0099 -0.71399 C 0.00764 -0.71838 0.00556 -0.723 0.0033 -0.72717 C 0.00226 -0.72948 -2.22222E-6 -0.73364 -2.22222E-6 -0.73364 C 0.0007 -0.74243 -0.00139 -0.75352 0.0033 -0.75977 C 0.0092 -0.76763 0.0184 -0.77202 0.02465 -0.77942 C 0.02813 -0.78358 0.03108 -0.78821 0.03438 -0.7926 C 0.03611 -0.79491 0.03941 -0.79907 0.03941 -0.79907 C 0.04323 -0.80925 0.04757 -0.81595 0.04757 -0.82751 " pathEditMode="relative" ptsTypes="ffffffffffffffffffffffffffffffA">
                                      <p:cBhvr>
                                        <p:cTn id="1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59 -1.15607E-6 C -0.00677 -0.01965 -0.02448 -0.03792 -0.04253 -0.05688 C -0.05156 -0.06659 -0.05885 -0.07769 -0.06753 -0.0874 C -0.07031 -0.0941 -0.07378 -0.10011 -0.07639 -0.10705 C -0.07969 -0.11584 -0.08142 -0.12485 -0.08542 -0.13318 C -0.08628 -0.1422 -0.08767 -0.15075 -0.08958 -0.15954 C -0.08958 -0.16115 -0.08924 -0.18173 -0.08681 -0.18798 C -0.07552 -0.21387 -0.06597 -0.22266 -0.05 -0.24023 C -0.04392 -0.2467 -0.04271 -0.2504 -0.03507 -0.25341 C -0.03003 -0.26104 -0.025 -0.2615 -0.01892 -0.26636 C -0.00972 -0.27399 -0.00538 -0.27931 0.00469 -0.28393 C 0.01163 -0.29087 0.01997 -0.29433 0.02691 -0.3015 C 0.02865 -0.30335 0.02951 -0.30636 0.03125 -0.30798 C 0.03837 -0.31468 0.0474 -0.31907 0.05486 -0.32532 C 0.05816 -0.32809 0.07188 -0.34035 0.07691 -0.34728 C 0.0875 -0.36115 0.0783 -0.35191 0.08733 -0.36023 C 0.09618 -0.37896 0.1033 -0.39445 0.1066 -0.41711 C 0.10608 -0.43029 0.10625 -0.44347 0.10503 -0.45642 C 0.1033 -0.47468 0.0849 -0.50243 0.07396 -0.5089 C 0.06285 -0.52485 0.04722 -0.5304 0.03264 -0.53711 C 0.01788 -0.54405 0.00451 -0.55376 -0.01007 -0.56115 C -0.04549 -0.57942 -0.01788 -0.56162 -0.04253 -0.57642 C -0.05747 -0.5852 -0.07187 -0.59607 -0.08681 -0.60485 C -0.09774 -0.61133 -0.09167 -0.60694 -0.10295 -0.61803 C -0.10451 -0.61942 -0.10747 -0.62243 -0.10747 -0.6222 C -0.11562 -0.64046 -0.11163 -0.62867 -0.11476 -0.64393 C -0.1158 -0.64832 -0.11771 -0.65734 -0.11771 -0.65688 C -0.11719 -0.66821 -0.11875 -0.68046 -0.11476 -0.68971 C -0.11042 -0.69988 -0.10017 -0.70659 -0.09253 -0.70936 C -0.07882 -0.71954 -0.06719 -0.71907 -0.05139 -0.72069 C -0.03403 -0.72647 -0.01597 -0.72555 0.00174 -0.72902 C 0.00642 -0.73179 0.01007 -0.73549 0.01493 -0.7378 C 0.02135 -0.74428 0.01997 -0.74728 0.0224 -0.75769 C 0.02118 -0.77503 0.02188 -0.78566 0.01493 -0.79907 C 0.01476 -0.79954 0.0125 -0.81133 0.01198 -0.81225 C 0.00955 -0.81595 0.00677 -0.81942 0.00313 -0.82104 C 0.00174 -0.82173 -0.00122 -0.82312 -0.00122 -0.82289 " pathEditMode="relative" rAng="0" ptsTypes="ffffffffffffffffffffffffffffffffffffA">
                                      <p:cBhvr>
                                        <p:cTn id="1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0" y="-4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arcador de contenido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9"/>
            <a:ext cx="9144000" cy="6913476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-387424"/>
            <a:ext cx="7488832" cy="724542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852936"/>
            <a:ext cx="4285692" cy="17653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0172"/>
            <a:ext cx="65817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23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1000">
        <p14:ripple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1</Words>
  <Application>Microsoft Office PowerPoint</Application>
  <PresentationFormat>Presentación en pantalla (4:3)</PresentationFormat>
  <Paragraphs>1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angela y diana izaguirre</cp:lastModifiedBy>
  <cp:revision>74</cp:revision>
  <dcterms:created xsi:type="dcterms:W3CDTF">2007-01-01T06:41:47Z</dcterms:created>
  <dcterms:modified xsi:type="dcterms:W3CDTF">2015-10-22T03:40:57Z</dcterms:modified>
</cp:coreProperties>
</file>