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MV Boli" pitchFamily="2" charset="0"/>
      <p:regular r:id="rId3"/>
    </p:embeddedFont>
    <p:embeddedFont>
      <p:font typeface="Arial Narrow" pitchFamily="34" charset="0"/>
      <p:regular r:id="rId4"/>
      <p:bold r:id="rId5"/>
      <p:italic r:id="rId6"/>
      <p:boldItalic r:id="rId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C97610-1A97-4510-9A07-AF3E77454AA6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FB8CBED-6AFB-4A01-B254-9EE8AEAA840A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naprincezz.galeon.com/archivos/documentos/imagenes/fondoBikin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018" r="5438" b="5803"/>
          <a:stretch/>
        </p:blipFill>
        <p:spPr bwMode="auto">
          <a:xfrm>
            <a:off x="-9462" y="0"/>
            <a:ext cx="9153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" y="55360"/>
            <a:ext cx="1760866" cy="2160240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00" y="3062567"/>
            <a:ext cx="3459440" cy="382732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-102292" y="6463382"/>
            <a:ext cx="78967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Enero </a:t>
            </a:r>
            <a:r>
              <a:rPr lang="es-MX" sz="2000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2016                   Mariana </a:t>
            </a:r>
            <a:r>
              <a:rPr lang="es-MX" sz="2000" dirty="0" err="1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Lizeth</a:t>
            </a:r>
            <a:r>
              <a:rPr lang="es-MX" sz="2000" dirty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García </a:t>
            </a:r>
            <a:r>
              <a:rPr lang="es-MX" sz="2000" dirty="0" err="1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García</a:t>
            </a:r>
            <a:endParaRPr lang="es-ES" sz="2000" dirty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5" y="4365104"/>
            <a:ext cx="6586343" cy="214056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95" y="516755"/>
            <a:ext cx="7034921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ido alternativ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 sucede con el agua 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246</TotalTime>
  <Words>6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MV Boli</vt:lpstr>
      <vt:lpstr>Arial Narrow</vt:lpstr>
      <vt:lpstr>Horizonte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Campo: Exploración del mundo natural y social  Aspecto: Mundo natural</dc:title>
  <dc:creator>CCPA</dc:creator>
  <cp:lastModifiedBy>CCPA</cp:lastModifiedBy>
  <cp:revision>24</cp:revision>
  <dcterms:created xsi:type="dcterms:W3CDTF">2015-09-02T17:06:13Z</dcterms:created>
  <dcterms:modified xsi:type="dcterms:W3CDTF">2015-10-21T17:36:28Z</dcterms:modified>
</cp:coreProperties>
</file>