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8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33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69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9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96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66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56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19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729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23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FD0B-21DF-41FB-AB5D-A044E934777C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4D083-830C-4532-8EEE-181972CA1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47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http://dl8.glitter-graphics.net/pub/443/443648w0gfrywog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2494875"/>
            <a:ext cx="18097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8880" y="1052736"/>
            <a:ext cx="9144000" cy="6858000"/>
          </a:xfrm>
          <a:prstGeom prst="rect">
            <a:avLst/>
          </a:prstGeom>
        </p:spPr>
      </p:pic>
      <p:pic>
        <p:nvPicPr>
          <p:cNvPr id="1030" name="Picture 6" descr="http://www.maisondelareserve.fr/images/batgroup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10" y="1050868"/>
            <a:ext cx="17335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onypictures.com/movies/hoteltransylvania/mobile/images/draculaFu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3706411"/>
            <a:ext cx="2044087" cy="344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0"/>
          <a:stretch/>
        </p:blipFill>
        <p:spPr>
          <a:xfrm flipH="1">
            <a:off x="-2412776" y="3822805"/>
            <a:ext cx="1242055" cy="301672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20" y="234694"/>
            <a:ext cx="6516216" cy="2948435"/>
          </a:xfrm>
          <a:prstGeom prst="rect">
            <a:avLst/>
          </a:prstGeom>
        </p:spPr>
      </p:pic>
      <p:pic>
        <p:nvPicPr>
          <p:cNvPr id="7" name="Picture 4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234694"/>
            <a:ext cx="923925" cy="11334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1908" y="6399625"/>
            <a:ext cx="3860318" cy="1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2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31 0.13333 C -0.5184 0.1375 -0.51042 0.15347 -0.50833 0.16111 C -0.50295 0.18032 -0.4993 0.19606 -0.49271 0.21389 C -0.49132 0.21759 -0.49132 0.22222 -0.48941 0.22546 C -0.48802 0.22755 -0.47292 0.23125 -0.47031 0.23218 C -0.43715 0.22662 -0.44965 0.23565 -0.43941 0.21389 C -0.43889 0.21088 -0.43889 0.20741 -0.43767 0.20463 C -0.43524 0.19884 -0.42899 0.18866 -0.42899 0.18866 C -0.42691 0.16296 -0.4276 0.12755 -0.41858 0.10347 C -0.41719 0.09375 -0.41701 0.08009 -0.41007 0.07361 C -0.4066 0.07037 -0.40191 0.07083 -0.39792 0.06898 C -0.39045 0.07315 -0.38594 0.07338 -0.38246 0.08518 C -0.37743 0.10278 -0.38333 0.10926 -0.37205 0.1243 C -0.3691 0.17083 -0.36927 0.15949 -0.33073 0.15417 C -0.32621 0.15116 -0.32153 0.14792 -0.31701 0.14491 C -0.30764 0.13866 -0.30608 0.12639 -0.29618 0.12199 C -0.29323 0.10255 -0.2908 0.08218 -0.2842 0.06435 C -0.2816 0.04768 -0.27899 0.03773 -0.26858 0.02778 C -0.26614 0.01667 -0.2618 0.01227 -0.25312 0.00926 C -0.24739 0.00718 -0.23611 0.00463 -0.23611 0.00463 C -0.22726 0.00532 -0.2184 0.00324 -0.21007 0.00694 C -0.20555 0.00903 -0.19965 0.02083 -0.19965 0.02083 C -0.19566 0.03704 -0.19913 0.03171 -0.19114 0.03912 C -0.18785 0.05741 -0.18194 0.05046 -0.16719 0.04838 C -0.15677 0.03912 -0.14496 0.04167 -0.1342 0.03449 C -0.12448 0.02801 -0.11562 0.01968 -0.10486 0.0162 C -0.09184 0.00463 -0.08837 0.00972 -0.06875 0.01157 C -0.04757 0.01551 -0.04201 0.01782 -0.01354 0.01157 C -0.00816 0.01042 -0.00451 0.00324 0.00017 4.81481E-6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5 0.2544 C -0.04288 0.20879 0.0033 0.16273 0.0507 0.11805 C 0.05434 0.11412 0.06302 0.10949 0.06302 0.10995 C 0.07761 0.11088 0.09219 0.11111 0.10677 0.11389 C 0.11389 0.11504 0.11823 0.12847 0.12587 0.13009 C 0.13299 0.13264 0.14045 0.13356 0.14809 0.13495 C 0.15035 0.13449 0.17153 0.13495 0.17934 0.12616 C 0.18594 0.11898 0.19063 0.10139 0.19827 0.10046 C 0.22448 0.09954 0.25052 0.09791 0.27674 0.09653 C 0.28108 0.09329 0.28525 0.09097 0.28959 0.08796 C 0.29358 0.08495 0.29202 0.07083 0.29358 0.06227 C 0.29618 0.04467 0.29757 0.0287 0.304 0.01551 " pathEditMode="relative" rAng="0" ptsTypes="fffffffffff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11064 C 0.03247 0.13449 0.02847 0.15115 0.01198 0.16574 C 0.00816 0.16921 0.00278 0.16736 -0.00191 0.16805 C -0.00764 0.16898 -0.01337 0.1699 -0.0191 0.17037 C -0.03351 0.17152 -0.04774 0.17199 -0.06215 0.17268 C -0.06389 0.17338 -0.06632 0.17291 -0.06736 0.175 C -0.06944 0.17893 -0.07083 0.18889 -0.07083 0.18889 C -0.07292 0.20879 -0.07101 0.21828 -0.08298 0.23032 C -0.08715 0.24166 -0.08923 0.2456 -0.09844 0.24861 C -0.10903 0.25926 -0.12066 0.26134 -0.13298 0.26689 C -0.14601 0.28472 -0.17552 0.28194 -0.19149 0.2831 C -0.22639 0.28194 -0.28767 0.26921 -0.32257 0.29236 C -0.32969 0.30601 -0.32153 0.29259 -0.33298 0.3037 C -0.34427 0.31458 -0.33194 0.30787 -0.34323 0.31296 C -0.34913 0.32083 -0.3533 0.32152 -0.36042 0.32685 C -0.36476 0.33009 -0.36805 0.33541 -0.37257 0.33819 C -0.39739 0.35277 -0.42656 0.34421 -0.45364 0.34514 C -0.46128 0.34722 -0.4684 0.35 -0.47604 0.35208 C -0.47778 0.3537 -0.47969 0.35486 -0.48125 0.35671 C -0.48316 0.35879 -0.48437 0.3618 -0.48628 0.36365 C -0.49305 0.37014 -0.5026 0.37662 -0.51042 0.38194 C -0.51319 0.39305 -0.51024 0.38657 -0.5191 0.39351 C -0.52274 0.39629 -0.52951 0.40254 -0.52951 0.40254 C -0.53576 0.42361 -0.53837 0.44537 -0.54323 0.46689 C -0.54514 0.47546 -0.55 0.48125 -0.55191 0.49004 C -0.55642 0.51088 -0.55677 0.5125 -0.5691 0.52685 C -0.57274 0.53125 -0.57482 0.53842 -0.57951 0.54051 C -0.59028 0.5456 -0.57917 0.54074 -0.59844 0.54514 C -0.60868 0.54745 -0.6026 0.54745 -0.61389 0.55208 C -0.62517 0.55671 -0.63594 0.55902 -0.6467 0.56574 C -0.64844 0.56805 -0.64982 0.57106 -0.65191 0.57268 C -0.65503 0.575 -0.66215 0.57731 -0.66215 0.57731 C -0.66528 0.59004 -0.66771 0.60254 -0.67257 0.61412 C -0.67465 0.61898 -0.67812 0.62268 -0.67951 0.62801 C -0.68107 0.63379 -0.68212 0.65 -0.68455 0.65324 C -0.68576 0.65509 -0.68802 0.65486 -0.68976 0.65555 C -0.69774 0.67152 -0.70955 0.67407 -0.72257 0.67847 C -0.7243 0.68009 -0.72639 0.68101 -0.72778 0.6831 C -0.73455 0.69444 -0.72344 0.68726 -0.73455 0.69236 C -0.73576 0.69745 -0.73767 0.70856 -0.74149 0.71296 C -0.75295 0.72639 -0.7684 0.72916 -0.78298 0.73125 C -0.7967 0.7375 -0.77517 0.72801 -0.80017 0.73588 C -0.80607 0.73773 -0.81163 0.74097 -0.81736 0.74282 C -0.82118 0.74606 -0.82396 0.75115 -0.82778 0.75439 C -0.83038 0.75648 -0.83351 0.75717 -0.83628 0.75902 C -0.83819 0.76018 -0.83976 0.76203 -0.84149 0.76365 C -0.8441 0.77708 -0.84323 0.78356 -0.85191 0.7912 C -0.85607 0.8074 -0.85243 0.80208 -0.86042 0.80949 C -0.86094 0.8118 -0.86128 0.81435 -0.86215 0.81643 C -0.86302 0.81898 -0.86476 0.82083 -0.86562 0.82338 C -0.86719 0.82777 -0.86701 0.8331 -0.8691 0.83703 C -0.87292 0.84467 -0.87048 0.84398 -0.8743 0.84398 L -0.86736 0.82338 " pathEditMode="relative" ptsTypes="fffffffffffffffffffffffffffffffffffffffffffffffffffAA">
                                      <p:cBhvr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C -0.02344 -0.03055 -0.05069 -0.04027 -0.075 -0.06435 C -0.11562 -0.05486 -0.10052 -0.06782 -0.11805 -0.03472 C -0.11979 -0.0243 -0.11944 -0.0125 -0.12118 -0.00208 C -0.12205 0.00301 -0.1243 0.00672 -0.12569 0.01065 C -0.13698 0.05255 -0.15226 0.06551 -0.17344 0.07338 C -0.2033 0.07408 -0.21354 0.07593 -0.23837 0.06042 C -0.25035 0.04051 -0.2526 0.03426 -0.26614 0.03056 C -0.26788 0.03125 -0.29045 0.03125 -0.29826 0.0426 C -0.30607 0.05417 -0.29982 0.04885 -0.30729 0.06412 C -0.31649 0.08287 -0.32986 0.08866 -0.34184 0.09283 C -0.35937 0.0926 -0.37673 0.09769 -0.3941 0.08635 C -0.40191 0.06482 -0.41423 0.04398 -0.42621 0.04537 " pathEditMode="relative" rAng="-294379" ptsTypes="ffffffffffff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9.62963E-6 C 0.00711 0.00186 0.01371 0.00463 0.02065 0.00695 C 0.04478 0.02547 0.01284 0.00209 0.03958 0.01829 C 0.04617 0.02223 0.05225 0.02963 0.0585 0.0345 C 0.0736 0.0463 0.08454 0.05139 0.09999 0.05973 C 0.10416 0.05926 0.11892 0.05973 0.12586 0.0551 C 0.13211 0.05093 0.13454 0.04422 0.14131 0.04144 C 0.14513 0.03797 0.14965 0.03565 0.15364 0.03218 C 0.1611 0.02524 0.16996 0.0132 0.17933 0.00903 C 0.1861 0.00602 0.19478 0.00417 0.20173 0.00232 C 0.22899 0.00973 0.25676 0.0132 0.28437 0.01598 C 0.3184 0.01459 0.34392 0.01251 0.37586 0.00903 C 0.38801 0.00533 0.38037 0.00788 0.39826 9.62963E-6 C 0.40017 -0.00092 0.40138 -0.00393 0.40346 -0.00462 C 0.4144 -0.00856 0.42812 -0.00925 0.43958 -0.01157 C 0.44704 -0.01087 0.45468 -0.0118 0.46197 -0.00925 C 0.46406 -0.00856 0.46406 -0.00416 0.46544 -0.00231 C 0.47117 0.00533 0.48194 0.01112 0.48958 0.01366 C 0.51319 0.01251 0.53072 0.01389 0.55173 0.00463 C 0.55468 0.00487 0.57829 0.00903 0.58784 0.00903 " pathEditMode="relative" ptsTypes="fffffffffffffffffff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88 0.07222 L 0.32587 -0.1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http://dl8.glitter-graphics.net/pub/443/443648w0gfrywog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2526" y="-330258"/>
            <a:ext cx="18097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1904" y="1052736"/>
            <a:ext cx="9144000" cy="6858000"/>
          </a:xfrm>
          <a:prstGeom prst="rect">
            <a:avLst/>
          </a:prstGeom>
        </p:spPr>
      </p:pic>
      <p:pic>
        <p:nvPicPr>
          <p:cNvPr id="1030" name="Picture 6" descr="http://www.maisondelareserve.fr/images/batgroup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10" y="1050868"/>
            <a:ext cx="17335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onypictures.com/movies/hoteltransylvania/mobile/images/draculaFu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3706411"/>
            <a:ext cx="2044087" cy="344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0"/>
          <a:stretch/>
        </p:blipFill>
        <p:spPr>
          <a:xfrm flipH="1">
            <a:off x="-2412776" y="3822805"/>
            <a:ext cx="1242055" cy="3016721"/>
          </a:xfrm>
          <a:prstGeom prst="rect">
            <a:avLst/>
          </a:prstGeom>
        </p:spPr>
      </p:pic>
      <p:pic>
        <p:nvPicPr>
          <p:cNvPr id="7" name="Picture 4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234694"/>
            <a:ext cx="923925" cy="11334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1908" y="6399625"/>
            <a:ext cx="3860318" cy="151111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8"/>
          <a:stretch/>
        </p:blipFill>
        <p:spPr>
          <a:xfrm>
            <a:off x="1101295" y="495666"/>
            <a:ext cx="6869842" cy="191727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 rot="20402850">
            <a:off x="5656785" y="271037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Chiller" pitchFamily="82" charset="0"/>
              </a:rPr>
              <a:t>CICLO: 2015-2016</a:t>
            </a:r>
            <a:endParaRPr lang="es-ES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5 0.2544 C -0.04288 0.20879 0.0033 0.16273 0.0507 0.11805 C 0.05434 0.11412 0.06302 0.10949 0.06302 0.10995 C 0.07761 0.11088 0.09219 0.11111 0.10677 0.11389 C 0.11389 0.11504 0.11823 0.12847 0.12587 0.13009 C 0.13299 0.13264 0.14045 0.13356 0.14809 0.13495 C 0.15035 0.13449 0.17153 0.13495 0.17934 0.12616 C 0.18594 0.11898 0.19063 0.10139 0.19827 0.10046 C 0.22448 0.09954 0.25052 0.09791 0.27674 0.09653 C 0.28108 0.09329 0.28525 0.09097 0.28959 0.08796 C 0.29358 0.08495 0.29202 0.07083 0.29358 0.06227 C 0.29618 0.04467 0.29757 0.0287 0.304 0.01551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16342 C 0.00295 0.18726 -0.00104 0.20393 -0.01753 0.21851 C -0.02135 0.22199 -0.02673 0.22014 -0.03142 0.22083 C -0.03715 0.22176 -0.04288 0.22268 -0.04861 0.22314 C -0.06302 0.2243 -0.07726 0.22476 -0.09167 0.22546 C -0.0934 0.22615 -0.09583 0.22569 -0.09687 0.22777 C -0.09896 0.23171 -0.10035 0.24166 -0.10035 0.24189 C -0.10243 0.26157 -0.10052 0.27106 -0.1125 0.2831 C -0.11667 0.29444 -0.11875 0.29838 -0.12795 0.30139 C -0.13854 0.31203 -0.15017 0.31412 -0.1625 0.31967 C -0.17552 0.3375 -0.20503 0.33472 -0.22101 0.33588 C -0.2559 0.33472 -0.31719 0.32199 -0.35208 0.34514 C -0.3592 0.35879 -0.35104 0.34537 -0.3625 0.35648 C -0.37378 0.36736 -0.36146 0.36064 -0.37274 0.36574 C -0.37864 0.37361 -0.38281 0.3743 -0.38993 0.37963 C -0.39427 0.38287 -0.39757 0.38819 -0.40208 0.39097 C -0.42691 0.40555 -0.45607 0.39699 -0.48316 0.39791 C -0.4908 0.4 -0.49792 0.40277 -0.50555 0.40486 C -0.50729 0.40648 -0.5092 0.40764 -0.51076 0.40949 C -0.51267 0.41157 -0.51389 0.41458 -0.5158 0.41643 C -0.52257 0.42291 -0.53212 0.42939 -0.53993 0.43472 C -0.54271 0.44583 -0.53976 0.43935 -0.54861 0.44629 C -0.55226 0.44907 -0.55903 0.45532 -0.55903 0.45555 C -0.56528 0.47639 -0.56788 0.49814 -0.57274 0.51967 C -0.57465 0.52824 -0.57951 0.53402 -0.58142 0.54282 C -0.58594 0.56365 -0.58628 0.56527 -0.59861 0.57963 C -0.60226 0.58402 -0.60434 0.5912 -0.60903 0.59328 C -0.61979 0.59838 -0.60868 0.59351 -0.62795 0.59791 C -0.63819 0.60023 -0.63212 0.60023 -0.6434 0.60486 C -0.65469 0.60949 -0.66545 0.6118 -0.67621 0.61851 C -0.67795 0.62083 -0.67934 0.62384 -0.68142 0.62546 C -0.68455 0.62777 -0.69167 0.63009 -0.69167 0.63032 C -0.69479 0.64282 -0.69722 0.65532 -0.70208 0.66689 C -0.70417 0.67176 -0.70764 0.67546 -0.70903 0.68078 C -0.71059 0.68657 -0.71163 0.70277 -0.71406 0.70601 C -0.71528 0.70787 -0.71753 0.70764 -0.71927 0.70833 C -0.72726 0.7243 -0.73906 0.72685 -0.75208 0.73125 C -0.75382 0.73287 -0.7559 0.73379 -0.75729 0.73588 C -0.76406 0.74722 -0.75295 0.74004 -0.76406 0.74514 C -0.76528 0.75023 -0.76719 0.76134 -0.77101 0.76574 C -0.78246 0.77916 -0.79792 0.78194 -0.8125 0.78402 C -0.82621 0.79027 -0.80469 0.78078 -0.82969 0.78865 C -0.83559 0.79051 -0.84114 0.79375 -0.84687 0.7956 C -0.85069 0.79884 -0.85347 0.80393 -0.85729 0.80717 C -0.85989 0.80926 -0.86302 0.80995 -0.8658 0.8118 C -0.86771 0.81296 -0.86927 0.81481 -0.87101 0.81643 C -0.87361 0.82986 -0.87274 0.83634 -0.88142 0.84398 C -0.88559 0.86018 -0.88194 0.85486 -0.88993 0.86226 C -0.89045 0.86458 -0.8908 0.86713 -0.89167 0.86921 C -0.89253 0.87176 -0.89427 0.87361 -0.89514 0.87615 C -0.8967 0.88055 -0.89653 0.88588 -0.89861 0.88981 C -0.90243 0.89745 -0.9 0.89676 -0.90382 0.89676 L -0.89687 0.87615 " pathEditMode="relative" rAng="0" ptsTypes="fffffffffffffffffffffffffffffffffffffffffffffffffffAA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94" y="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C -0.02344 -0.03055 -0.05069 -0.04027 -0.075 -0.06435 C -0.11562 -0.05486 -0.10052 -0.06782 -0.11805 -0.03472 C -0.11979 -0.0243 -0.11944 -0.0125 -0.12118 -0.00208 C -0.12205 0.00301 -0.1243 0.00672 -0.12569 0.01065 C -0.13698 0.05255 -0.15226 0.06551 -0.17344 0.07338 C -0.2033 0.07408 -0.21354 0.07593 -0.23837 0.06042 C -0.25035 0.04051 -0.2526 0.03426 -0.26614 0.03056 C -0.26788 0.03125 -0.29045 0.03125 -0.29826 0.0426 C -0.30607 0.05417 -0.29982 0.04885 -0.30729 0.06412 C -0.31649 0.08287 -0.32986 0.08866 -0.34184 0.09283 C -0.35937 0.0926 -0.37673 0.09769 -0.3941 0.08635 C -0.40191 0.06482 -0.41423 0.04398 -0.42621 0.04537 " pathEditMode="relative" rAng="-294379" ptsTypes="ffffffffffff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9.62963E-6 C 0.00711 0.00186 0.01371 0.00463 0.02065 0.00695 C 0.04478 0.02547 0.01284 0.00209 0.03958 0.01829 C 0.04617 0.02223 0.05225 0.02963 0.0585 0.0345 C 0.0736 0.0463 0.08454 0.05139 0.09999 0.05973 C 0.10416 0.05926 0.11892 0.05973 0.12586 0.0551 C 0.13211 0.05093 0.13454 0.04422 0.14131 0.04144 C 0.14513 0.03797 0.14965 0.03565 0.15364 0.03218 C 0.1611 0.02524 0.16996 0.0132 0.17933 0.00903 C 0.1861 0.00602 0.19478 0.00417 0.20173 0.00232 C 0.22899 0.00973 0.25676 0.0132 0.28437 0.01598 C 0.3184 0.01459 0.34392 0.01251 0.37586 0.00903 C 0.38801 0.00533 0.38037 0.00788 0.39826 9.62963E-6 C 0.40017 -0.00092 0.40138 -0.00393 0.40346 -0.00462 C 0.4144 -0.00856 0.42812 -0.00925 0.43958 -0.01157 C 0.44704 -0.01087 0.45468 -0.0118 0.46197 -0.00925 C 0.46406 -0.00856 0.46406 -0.00416 0.46544 -0.00231 C 0.47117 0.00533 0.48194 0.01112 0.48958 0.01366 C 0.51319 0.01251 0.53072 0.01389 0.55173 0.00463 C 0.55468 0.00487 0.57829 0.00903 0.58784 0.00903 " pathEditMode="relative" ptsTypes="fffffffffffffffffff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88 0.07222 L 0.32587 -0.1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85 0.20903 C -0.48472 0.19676 -0.48195 0.18472 -0.47587 0.17454 C -0.46372 0.15393 -0.45469 0.15023 -0.43785 0.14004 C -0.43472 0.13819 -0.43229 0.13472 -0.42917 0.1331 C -0.40695 0.12153 -0.38385 0.11875 -0.36007 0.11713 C -0.33351 0.11111 -0.30608 0.11458 -0.27917 0.11018 C -0.27691 0.10949 -0.27465 0.10879 -0.2724 0.10787 C -0.26892 0.10648 -0.26198 0.10324 -0.26198 0.10324 C -0.25191 0.08981 -0.26267 0.10162 -0.24826 0.09398 C -0.23819 0.08866 -0.23264 0.07685 -0.2224 0.07338 C -0.21372 0.06551 -0.20156 0.06296 -0.19132 0.05949 C -0.16007 0.06088 -0.13212 0.06366 -0.10174 0.06875 C -0.08559 0.06805 -0.06962 0.06782 -0.05347 0.06643 C -0.04688 0.06597 -0.04844 0.06204 -0.04306 0.05717 C -0.03785 0.05231 -0.03368 0.05208 -0.0276 0.05046 C -0.01563 0.03981 -0.01406 0.01805 -0.00174 0.00671 C -0.00122 0.0044 -2.5E-6 -0.00023 -2.5E-6 -0.00023 " pathEditMode="relative" ptsTypes="fffffffffffff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455 0.12639 C -0.77067 0.12871 -0.75712 0.13288 -0.74323 0.13565 C -0.71112 0.13496 -0.67882 0.1345 -0.64671 0.13334 C -0.63751 0.13311 -0.6283 0.13218 -0.6191 0.13102 C -0.6099 0.12987 -0.5915 0.12639 -0.5915 0.12639 C -0.55764 0.12778 -0.54219 0.12454 -0.51563 0.13334 C -0.51198 0.13658 -0.50712 0.13681 -0.50348 0.14005 C -0.50174 0.14167 -0.50139 0.14491 -0.50001 0.147 C -0.49219 0.15764 -0.48004 0.16899 -0.4691 0.17223 C -0.45643 0.18496 -0.44167 0.19075 -0.42761 0.2 C -0.41389 0.19838 -0.40001 0.19792 -0.38629 0.19538 C -0.38021 0.19422 -0.37188 0.1882 -0.36563 0.18612 C -0.36737 0.18774 -0.37084 0.19352 -0.37084 0.19075 C -0.37084 0.1875 -0.36754 0.18588 -0.36563 0.1838 C -0.3599 0.17732 -0.35573 0.17246 -0.34844 0.17014 C -0.33941 0.16204 -0.32639 0.16112 -0.31563 0.15857 C -0.28994 0.14144 -0.25626 0.14422 -0.22761 0.14005 C -0.22136 0.13913 -0.21494 0.13889 -0.20869 0.13774 C -0.19705 0.13588 -0.17414 0.13102 -0.17414 0.13102 C -0.16233 0.12454 -0.15053 0.12014 -0.13976 0.11019 C -0.13126 0.10232 -0.12379 0.09167 -0.11389 0.08727 C -0.10521 0.06991 -0.11685 0.09005 -0.10348 0.07801 C -0.08855 0.06482 -0.11077 0.07547 -0.09497 0.06899 C -0.09323 0.06737 -0.09115 0.06621 -0.08976 0.06436 C -0.08716 0.06088 -0.08577 0.05579 -0.08282 0.05278 C -0.07691 0.04653 -0.06615 0.03982 -0.05869 0.03681 C -0.05157 0.02987 -0.04827 0.02338 -0.03976 0.02061 C -0.03091 0.01274 -0.0191 0.00788 -0.00869 0.0044 C -0.00244 -0.00092 -0.00556 -4.07407E-6 -8.33333E-6 -4.07407E-6 " pathEditMode="relative" ptsTypes="fffffffffffffffffffffff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</Words>
  <Application>Microsoft Office PowerPoint</Application>
  <PresentationFormat>Presentación en pantalla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hp!</dc:creator>
  <cp:lastModifiedBy>CCPA</cp:lastModifiedBy>
  <cp:revision>9</cp:revision>
  <dcterms:created xsi:type="dcterms:W3CDTF">2015-10-23T03:55:16Z</dcterms:created>
  <dcterms:modified xsi:type="dcterms:W3CDTF">2015-10-23T18:49:12Z</dcterms:modified>
</cp:coreProperties>
</file>