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093" y="-5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4839-B004-4AD4-8F5C-08ED9E9F46CE}" type="datetimeFigureOut">
              <a:rPr lang="es-ES" smtClean="0"/>
              <a:t>21/10/2015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31744-6EDC-4EEF-B0D9-76C07BE1B0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2995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4839-B004-4AD4-8F5C-08ED9E9F46CE}" type="datetimeFigureOut">
              <a:rPr lang="es-ES" smtClean="0"/>
              <a:t>21/10/2015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31744-6EDC-4EEF-B0D9-76C07BE1B0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0007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4839-B004-4AD4-8F5C-08ED9E9F46CE}" type="datetimeFigureOut">
              <a:rPr lang="es-ES" smtClean="0"/>
              <a:t>21/10/2015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31744-6EDC-4EEF-B0D9-76C07BE1B0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5871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4839-B004-4AD4-8F5C-08ED9E9F46CE}" type="datetimeFigureOut">
              <a:rPr lang="es-ES" smtClean="0"/>
              <a:t>21/10/2015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31744-6EDC-4EEF-B0D9-76C07BE1B0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2707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4839-B004-4AD4-8F5C-08ED9E9F46CE}" type="datetimeFigureOut">
              <a:rPr lang="es-ES" smtClean="0"/>
              <a:t>21/10/2015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31744-6EDC-4EEF-B0D9-76C07BE1B0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4559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4839-B004-4AD4-8F5C-08ED9E9F46CE}" type="datetimeFigureOut">
              <a:rPr lang="es-ES" smtClean="0"/>
              <a:t>21/10/2015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31744-6EDC-4EEF-B0D9-76C07BE1B0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51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4839-B004-4AD4-8F5C-08ED9E9F46CE}" type="datetimeFigureOut">
              <a:rPr lang="es-ES" smtClean="0"/>
              <a:t>21/10/2015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31744-6EDC-4EEF-B0D9-76C07BE1B0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2326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4839-B004-4AD4-8F5C-08ED9E9F46CE}" type="datetimeFigureOut">
              <a:rPr lang="es-ES" smtClean="0"/>
              <a:t>21/10/2015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31744-6EDC-4EEF-B0D9-76C07BE1B0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2537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4839-B004-4AD4-8F5C-08ED9E9F46CE}" type="datetimeFigureOut">
              <a:rPr lang="es-ES" smtClean="0"/>
              <a:t>21/10/2015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31744-6EDC-4EEF-B0D9-76C07BE1B0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7451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4839-B004-4AD4-8F5C-08ED9E9F46CE}" type="datetimeFigureOut">
              <a:rPr lang="es-ES" smtClean="0"/>
              <a:t>21/10/2015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31744-6EDC-4EEF-B0D9-76C07BE1B0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8204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4839-B004-4AD4-8F5C-08ED9E9F46CE}" type="datetimeFigureOut">
              <a:rPr lang="es-ES" smtClean="0"/>
              <a:t>21/10/2015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31744-6EDC-4EEF-B0D9-76C07BE1B0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1230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24839-B004-4AD4-8F5C-08ED9E9F46CE}" type="datetimeFigureOut">
              <a:rPr lang="es-ES" smtClean="0"/>
              <a:t>21/10/2015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31744-6EDC-4EEF-B0D9-76C07BE1B0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6850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gif"/><Relationship Id="rId7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10" Type="http://schemas.microsoft.com/office/2007/relationships/hdphoto" Target="../media/hdphoto3.wdp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86" y="0"/>
            <a:ext cx="9144000" cy="6858000"/>
          </a:xfrm>
          <a:prstGeom prst="rect">
            <a:avLst/>
          </a:prstGeom>
        </p:spPr>
      </p:pic>
      <p:pic>
        <p:nvPicPr>
          <p:cNvPr id="1032" name="Picture 8" descr="http://orig07.deviantart.net/43a1/f/2014/166/3/7/el_chavo_plays_with_his_broom__animation__by_jarquin10-d7mj1w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645123"/>
            <a:ext cx="2691987" cy="270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889" r="16858"/>
          <a:stretch/>
        </p:blipFill>
        <p:spPr bwMode="auto">
          <a:xfrm>
            <a:off x="2195736" y="298020"/>
            <a:ext cx="792088" cy="977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2987824" y="188640"/>
            <a:ext cx="5645450" cy="132343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pPr algn="ctr"/>
            <a:r>
              <a:rPr lang="es-MX" sz="40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CC99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 OnStage" pitchFamily="82" charset="0"/>
              </a:rPr>
              <a:t>Escuela Normal de Educación Preescolar</a:t>
            </a:r>
            <a:endParaRPr lang="es-ES" sz="40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CC9900"/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T OnStage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470318" y="6273225"/>
            <a:ext cx="2673682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pPr algn="r"/>
            <a:r>
              <a:rPr lang="es-MX" sz="32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CC99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 OnStage" pitchFamily="82" charset="0"/>
              </a:rPr>
              <a:t>Enero 2016</a:t>
            </a:r>
            <a:endParaRPr lang="es-ES" sz="32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CC9900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T OnStage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5689" y="5994849"/>
            <a:ext cx="3772107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r>
              <a:rPr lang="es-MX" sz="4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CC99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 OnStage" pitchFamily="82" charset="0"/>
              </a:rPr>
              <a:t>Presenta…</a:t>
            </a:r>
            <a:endParaRPr lang="es-ES" sz="48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CC9900"/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T OnStage" pitchFamily="82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3710123" y="1541742"/>
            <a:ext cx="4636203" cy="212365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pPr algn="ctr"/>
            <a:r>
              <a:rPr lang="es-MX" sz="66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CC99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 OnStage" pitchFamily="82" charset="0"/>
              </a:rPr>
              <a:t>Los Espacios</a:t>
            </a:r>
            <a:endParaRPr lang="es-ES" sz="66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CC9900"/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T OnStage" pitchFamily="82" charset="0"/>
            </a:endParaRPr>
          </a:p>
        </p:txBody>
      </p:sp>
      <p:pic>
        <p:nvPicPr>
          <p:cNvPr id="1034" name="Picture 10" descr="http://vignette1.wikia.nocookie.net/doblaje-fanon/images/8/83/Quico_el_chavo_animado.png/revision/latest?cb=20150823014117&amp;path-prefix=e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38136" y="4608927"/>
            <a:ext cx="1276099" cy="1956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vignette4.wikia.nocookie.net/teniaqueserlawikidelchavo/images/8/80/Godinez.png/revision/latest?cb=20141214181758&amp;path-prefix=es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15934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2616" y="11391"/>
            <a:ext cx="1126879" cy="1677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s-media-cache-ak0.pinimg.com/236x/0c/cb/52/0ccb527a4112d6ee4c8c4021d1ed5cf8.jpg"/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4528" y="2780928"/>
            <a:ext cx="1142238" cy="1751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475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75 0.06551 C 0.1441 0.06436 0.18802 0.06297 0.2408 0.05648 C 0.26545 0.04838 0.29635 0.04931 0.3217 0.04723 C 0.37135 0.03403 0.37378 0.03519 0.43906 0.03334 C 0.46424 0.02778 0.48941 0.02662 0.51476 0.02431 C 0.52726 0.02014 0.53906 0.01806 0.55104 0.01273 C 0.55729 0.00996 0.56441 0.00278 0.57188 0.00116 C 0.58333 -0.00139 0.59514 -0.00277 0.60642 -0.00787 C 0.61528 -0.02569 0.63924 -0.03102 0.65469 -0.03102 L 0.67014 -0.03102 " pathEditMode="relative" rAng="0" ptsTypes="ffffffffAA">
                                      <p:cBhvr>
                                        <p:cTn id="6" dur="4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32" y="-48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4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22222E-6 C 0.00347 0.00162 0.00694 0.00301 0.01041 0.00463 C 0.01215 0.00532 0.01545 0.00694 0.01545 0.00694 C 0.02639 0.02824 0.03142 0.025 0.03611 0.05046 C 0.03489 0.06829 0.03594 0.07407 0.02934 0.08727 C 0.03611 0.09028 0.03732 0.09444 0.03958 0.10347 C 0.0401 0.11713 0.03906 0.13125 0.04132 0.14468 C 0.04149 0.14745 0.04548 0.14699 0.04653 0.14931 C 0.04844 0.15347 0.05 0.16319 0.05 0.16319 C 0.04948 0.17384 0.04913 0.18472 0.04826 0.19537 C 0.04809 0.19769 0.04566 0.20023 0.04653 0.20232 C 0.04739 0.2044 0.05017 0.20347 0.05173 0.20463 C 0.05364 0.20579 0.05521 0.20764 0.05694 0.20926 C 0.06163 0.22708 0.06771 0.23357 0.05694 0.25509 C 0.05816 0.25741 0.05903 0.25995 0.06041 0.26204 C 0.0618 0.26389 0.06406 0.26458 0.06545 0.26667 C 0.06823 0.27083 0.07239 0.28032 0.07239 0.28032 C 0.07639 0.29699 0.07239 0.27616 0.07239 0.29653 C 0.07239 0.30671 0.07778 0.31296 0.08264 0.31944 C 0.08472 0.33194 0.08472 0.33866 0.07934 0.34931 C 0.09462 0.36296 0.08021 0.37824 0.09132 0.39537 C 0.09479 0.40069 0.10173 0.39699 0.10694 0.39769 C 0.11267 0.41296 0.11371 0.43542 0.1 0.44144 C 0.09878 0.44375 0.0967 0.44537 0.09653 0.44815 C 0.09653 0.44838 0.09948 0.46806 0.1 0.46898 C 0.10121 0.47083 0.10347 0.4706 0.10521 0.4713 C 0.11389 0.48843 0.11007 0.49352 0.10851 0.51944 C 0.11128 0.53009 0.11562 0.52824 0.11892 0.53796 C 0.12048 0.54236 0.12239 0.55162 0.12239 0.55162 C 0.12083 0.56366 0.12048 0.56968 0.11545 0.57917 C 0.11666 0.58148 0.11719 0.58472 0.11892 0.58611 C 0.12326 0.58982 0.13194 0.59306 0.13785 0.59306 " pathEditMode="relative" ptsTypes="fffffffffffffffffffffffffffffffA">
                                      <p:cBhvr>
                                        <p:cTn id="9" dur="6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712968" cy="6408712"/>
          </a:xfrm>
        </p:spPr>
        <p:txBody>
          <a:bodyPr>
            <a:noAutofit/>
          </a:bodyPr>
          <a:lstStyle/>
          <a:p>
            <a:r>
              <a:rPr lang="es-ES" sz="75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13.-</a:t>
            </a:r>
            <a:r>
              <a:rPr lang="es-ES" sz="7500" dirty="0">
                <a:solidFill>
                  <a:srgbClr val="002060"/>
                </a:solidFill>
                <a:latin typeface="Berlin Sans FB Demi" pitchFamily="34" charset="0"/>
              </a:rPr>
              <a:t>Construye sistemas de referencia en relación con la ubicación espacial</a:t>
            </a:r>
            <a:r>
              <a:rPr lang="es-ES" sz="7500" dirty="0" smtClean="0">
                <a:solidFill>
                  <a:srgbClr val="002060"/>
                </a:solidFill>
                <a:latin typeface="Berlin Sans FB Demi" pitchFamily="34" charset="0"/>
              </a:rPr>
              <a:t>.</a:t>
            </a:r>
            <a:endParaRPr lang="es-ES" sz="75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58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Autofit/>
          </a:bodyPr>
          <a:lstStyle/>
          <a:p>
            <a:r>
              <a:rPr lang="es-ES" sz="8000" dirty="0">
                <a:latin typeface="Berlin Sans FB" pitchFamily="34" charset="0"/>
              </a:rPr>
              <a:t>Ejecuta desplazamientos y trayectorias siguiendo instrucciones.</a:t>
            </a:r>
          </a:p>
        </p:txBody>
      </p:sp>
    </p:spTree>
    <p:extLst>
      <p:ext uri="{BB962C8B-B14F-4D97-AF65-F5344CB8AC3E}">
        <p14:creationId xmlns:p14="http://schemas.microsoft.com/office/powerpoint/2010/main" val="293889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31</Words>
  <Application>Microsoft Office PowerPoint</Application>
  <PresentationFormat>Presentación en pantalla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13.-Construye sistemas de referencia en relación con la ubicación espacial.</vt:lpstr>
      <vt:lpstr>Ejecuta desplazamientos y trayectorias siguiendo instrucciones.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Aprecia la diversidad lingüística de su región y de su cultura.</dc:title>
  <dc:creator>CCPA</dc:creator>
  <cp:lastModifiedBy>Nallely Elizabeth</cp:lastModifiedBy>
  <cp:revision>22</cp:revision>
  <dcterms:created xsi:type="dcterms:W3CDTF">2015-08-31T16:55:50Z</dcterms:created>
  <dcterms:modified xsi:type="dcterms:W3CDTF">2015-10-21T23:54:41Z</dcterms:modified>
</cp:coreProperties>
</file>