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38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23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03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33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3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7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63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073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09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39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26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677D2-65AF-4532-AE4E-6053F4CB79BD}" type="datetimeFigureOut">
              <a:rPr lang="es-ES" smtClean="0"/>
              <a:t>23/10/2015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043F3-7C64-4091-BDC7-179F0600A4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344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24744"/>
            <a:ext cx="9793088" cy="392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1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05"/>
            <a:ext cx="1231746" cy="1511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CuadroTexto"/>
          <p:cNvSpPr txBox="1"/>
          <p:nvPr/>
        </p:nvSpPr>
        <p:spPr>
          <a:xfrm>
            <a:off x="4139952" y="5753706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ST Cursive Hand" pitchFamily="66" charset="0"/>
              </a:rPr>
              <a:t>Adriana Larissa Cantú Zúñiga </a:t>
            </a:r>
            <a:endParaRPr lang="es-ES" sz="3600" dirty="0">
              <a:latin typeface="ST Cursive Hand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75116" y="6303864"/>
            <a:ext cx="138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ST Allstar" pitchFamily="82" charset="0"/>
              </a:rPr>
              <a:t>3° B</a:t>
            </a:r>
            <a:endParaRPr lang="es-ES" sz="3200" dirty="0">
              <a:latin typeface="ST Allstar" pitchFamily="8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31746" y="260648"/>
            <a:ext cx="7588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latin typeface="ST Showtunes" pitchFamily="82" charset="0"/>
              </a:rPr>
              <a:t>Escuela normal de educación preescolar</a:t>
            </a:r>
          </a:p>
          <a:p>
            <a:pPr algn="ctr"/>
            <a:r>
              <a:rPr lang="es-MX" sz="3600" dirty="0" smtClean="0">
                <a:latin typeface="ST Showtunes" pitchFamily="82" charset="0"/>
              </a:rPr>
              <a:t> </a:t>
            </a:r>
          </a:p>
          <a:p>
            <a:pPr algn="ctr"/>
            <a:r>
              <a:rPr lang="es-MX" sz="3600" dirty="0" smtClean="0">
                <a:latin typeface="ST Showtunes" pitchFamily="82" charset="0"/>
              </a:rPr>
              <a:t>presenta</a:t>
            </a:r>
            <a:endParaRPr lang="es-ES" sz="3600" dirty="0">
              <a:latin typeface="ST Showtunes" pitchFamily="8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5872" y="5157192"/>
            <a:ext cx="2587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rgbClr val="FF99CC"/>
                </a:solidFill>
                <a:latin typeface="ST Allstar" pitchFamily="82" charset="0"/>
              </a:rPr>
              <a:t>Enero 2016</a:t>
            </a:r>
            <a:endParaRPr lang="es-ES" sz="3600" dirty="0">
              <a:solidFill>
                <a:srgbClr val="FF99CC"/>
              </a:solidFill>
              <a:latin typeface="ST Allstar" pitchFamily="82" charset="0"/>
            </a:endParaRPr>
          </a:p>
        </p:txBody>
      </p:sp>
      <p:pic>
        <p:nvPicPr>
          <p:cNvPr id="9" name="inside outtt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6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124744"/>
            <a:ext cx="9793088" cy="392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35230" r="17746" b="32385"/>
          <a:stretch/>
        </p:blipFill>
        <p:spPr>
          <a:xfrm>
            <a:off x="1475656" y="0"/>
            <a:ext cx="7442420" cy="16100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1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05"/>
            <a:ext cx="1231746" cy="15111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http://migraduacion.gt/wp-content/uploads/2014/06/498687_780575274_calendario_H104837_L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97429" l="1038" r="982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770">
            <a:off x="534634" y="4683324"/>
            <a:ext cx="2458736" cy="21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39952" y="5753706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ST Cursive Hand" pitchFamily="66" charset="0"/>
              </a:rPr>
              <a:t>Adriana Larissa Cantú Zúñiga </a:t>
            </a:r>
            <a:endParaRPr lang="es-ES" sz="3600" dirty="0">
              <a:latin typeface="ST Cursive Hand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75116" y="6303864"/>
            <a:ext cx="138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>
                <a:latin typeface="ST Allstar" pitchFamily="82" charset="0"/>
              </a:rPr>
              <a:t>3° B</a:t>
            </a:r>
            <a:endParaRPr lang="es-ES" sz="3200" dirty="0">
              <a:latin typeface="ST Allst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8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1 -0.29236 C -0.32031 -0.29329 -0.31771 -0.29699 -0.31562 -0.2956 C -0.30486 -0.28495 -0.29166 -0.25347 -0.27986 -0.2382 C -0.27257 -0.20116 -0.25347 -0.16829 -0.23212 -0.14167 C -0.22239 -0.12986 -0.22187 -0.11783 -0.21076 -0.10833 C -0.21007 -0.10533 -0.20989 -0.10162 -0.20833 -0.09931 C -0.19739 -0.08125 -0.1901 -0.08704 -0.20347 -0.08148 C -0.19427 -0.07269 -0.18889 -0.0669 -0.17743 -0.0632 C -0.16458 -0.04722 -0.14861 -0.03542 -0.13472 -0.02083 C -0.12291 -0.00833 -0.13281 -0.01412 -0.12031 -0.00926 C -0.11597 -0.00533 -0.11007 -0.00417 -0.10607 1.11111E-6 C -0.10399 0.00255 -0.10382 0.00717 -0.10121 0.00903 C -0.09462 0.01389 -0.0691 0.01805 -0.06076 0.0213 C -0.05069 0.025 -0.03975 0.03333 -0.02969 0.03611 C -0.01632 0.04028 -0.00486 0.03912 0.00868 0.03912 L -0.00104 -0.00602 " pathEditMode="relative" rAng="0" ptsTypes="ffffffffffffffAA">
                                      <p:cBhvr>
                                        <p:cTn id="22" dur="2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638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</Words>
  <Application>Microsoft Office PowerPoint</Application>
  <PresentationFormat>Presentación en pantalla (4:3)</PresentationFormat>
  <Paragraphs>8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CCPA</dc:creator>
  <cp:lastModifiedBy>CCPA</cp:lastModifiedBy>
  <cp:revision>12</cp:revision>
  <dcterms:created xsi:type="dcterms:W3CDTF">2015-09-08T14:22:25Z</dcterms:created>
  <dcterms:modified xsi:type="dcterms:W3CDTF">2015-10-23T18:52:12Z</dcterms:modified>
</cp:coreProperties>
</file>