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698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88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77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36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55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73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32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6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26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9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1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34F91-E1CF-4DFA-B687-C53300128B27}" type="datetimeFigureOut">
              <a:rPr lang="es-ES" smtClean="0"/>
              <a:t>28/10/2015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70093-EDA2-408A-9226-E9D68232D4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47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rtalternativo.com/wp-content/uploads/2015/09/bob-esponja-hawaia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718"/>
            <a:ext cx="9144000" cy="693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187.160.244.18/sistema/Data/tareas/ENEP-00027/_Actividad/_has/00000000/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8" y="-35519"/>
            <a:ext cx="1420417" cy="17425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Paola\Documents\proyecto compu\esucel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57" y="-234386"/>
            <a:ext cx="7414382" cy="157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ola\Documents\proyecto compu\sads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2491"/>
            <a:ext cx="1781387" cy="92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Paola\Documents\Quinto semestre\compu\reglas\NUEVOTITUL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5" y="4732683"/>
            <a:ext cx="9338929" cy="171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Paola\Documents\proyecto compu\fechaa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5" y="6207592"/>
            <a:ext cx="1839383" cy="6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ola\Documents\Quinto semestre\compu\reglas\nombre-4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179275"/>
            <a:ext cx="3727412" cy="84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DocenciaIntercolegia\Desktop\cangrej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1445798"/>
            <a:ext cx="1251249" cy="125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DocenciaIntercolegia\Desktop\ddfesdfsfdtítulo-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79" y="1340768"/>
            <a:ext cx="3234012" cy="146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DocenciaIntercolegia\Desktop\Sin título-1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21" y="980728"/>
            <a:ext cx="2520280" cy="40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finaaaaaaaaaaaaaaaaaaaaaaaaaaaaaaaaaaaaaal siguiendo reglas jajaj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869160" y="-1539552"/>
            <a:ext cx="72008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3 0.12523 C -0.0434 0.12384 -0.05313 0.12894 -0.06094 0.11389 C -0.06493 0.09815 -0.05938 0.1169 -0.06962 0.09769 C -0.07361 0.09005 -0.07743 0.05533 -0.08004 0.04491 C -0.0816 0.03912 -0.0849 0.03449 -0.08681 0.0287 C -0.0875 0.02639 -0.08681 0.02199 -0.08854 0.02176 C -0.11702 0.01667 -0.14601 0.01921 -0.17483 0.01736 C -0.21806 0.01088 -0.28368 0.01597 -0.32136 0.01505 C -0.34497 0.01111 -0.3684 0.00648 -0.39202 0.00347 C -0.42118 0.00486 -0.44948 0.00625 -0.4783 0.01042 C -0.48177 0.01204 -0.48646 0.01111 -0.48854 0.01505 C -0.48976 0.01736 -0.49011 0.0206 -0.49202 0.02176 C -0.49514 0.02384 -0.49896 0.02338 -0.50243 0.02408 C -0.50417 0.0257 -0.50608 0.02685 -0.50747 0.0287 C -0.50886 0.03079 -0.50938 0.0338 -0.51094 0.03565 C -0.5184 0.04445 -0.52691 0.04954 -0.53681 0.04954 " pathEditMode="relative" ptsTypes="fffffffffffffffA">
                                      <p:cBhvr>
                                        <p:cTn id="8" dur="62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ancion+de+SirenoMan+y+Chico+Percebe.wav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5881.561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908720" y="-62424"/>
            <a:ext cx="609600" cy="609600"/>
          </a:xfrm>
        </p:spPr>
      </p:pic>
      <p:pic>
        <p:nvPicPr>
          <p:cNvPr id="7170" name="Picture 2" descr="http://www.gifmambo.com/media/50180_spongebob-squarepants-patrick-star-childhood-spongebob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6" y="-30468"/>
            <a:ext cx="9417071" cy="73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0</Words>
  <Application>Microsoft Office PowerPoint</Application>
  <PresentationFormat>Presentación en pantalla (4:3)</PresentationFormat>
  <Paragraphs>0</Paragraphs>
  <Slides>2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Establece relaciones positivas con otros, basadas en el entendimiento, la aceptación, y la empatía.</dc:title>
  <dc:creator>CCPA</dc:creator>
  <cp:lastModifiedBy>Pao Quiroz</cp:lastModifiedBy>
  <cp:revision>37</cp:revision>
  <dcterms:created xsi:type="dcterms:W3CDTF">2015-09-02T17:06:22Z</dcterms:created>
  <dcterms:modified xsi:type="dcterms:W3CDTF">2015-10-28T23:15:02Z</dcterms:modified>
</cp:coreProperties>
</file>