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07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21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6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16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68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08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73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92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17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59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98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F3468-97CC-4660-880D-A1FE124201DB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C07FE-939F-4A8A-B98B-E5438EA57E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045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es-MX" dirty="0" smtClean="0"/>
              <a:t>Campo: Desarrollo físico y salud</a:t>
            </a:r>
            <a:br>
              <a:rPr lang="es-MX" dirty="0" smtClean="0"/>
            </a:br>
            <a:r>
              <a:rPr lang="es-MX" dirty="0" smtClean="0"/>
              <a:t>Aspecto: Promoción de la salud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7272808" cy="4032448"/>
          </a:xfrm>
        </p:spPr>
        <p:txBody>
          <a:bodyPr>
            <a:noAutofit/>
          </a:bodyPr>
          <a:lstStyle/>
          <a:p>
            <a:r>
              <a:rPr lang="es-MX" sz="1600" b="1" dirty="0" smtClean="0">
                <a:solidFill>
                  <a:schemeClr val="tx1"/>
                </a:solidFill>
              </a:rPr>
              <a:t>Competencia: </a:t>
            </a:r>
            <a:r>
              <a:rPr lang="es-ES" sz="1600" b="1" dirty="0" smtClean="0">
                <a:solidFill>
                  <a:schemeClr val="tx1"/>
                </a:solidFill>
              </a:rPr>
              <a:t>Reconoce situaciones que en la familia o en otro contexto le provocan agrado, bienestar, temor, desconfianza o intranquilidad y expresa lo que siente.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Comenta las sensaciones y los sentimientos que le generan algunas personas que ha conocido o algunas experiencias que ha vivido.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Conoce información personal y otros datos de algún o algunos adultos que pueden apoyarlo en caso de necesitar ayuda.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Habla acerca de personas que le generan confianza y seguridad, y sabe cómo localizarlas en caso de necesitar ayuda o estar en peligro.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Identifica algunos riesgos a los que puede estar expuesto en su familia, la calle o la escuela, y platica qué se tiene que hacer en cada caso.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Explica cómo debe actuar ante determinadas situaciones: cuando se queda solo en un lugar o se encuentra ante desconocidos.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Conoce cuáles son los principales servicios para la protección y promoción de la salud que existen en su comunidad.</a:t>
            </a:r>
          </a:p>
          <a:p>
            <a:endParaRPr lang="es-MX" sz="1600" b="1" dirty="0">
              <a:solidFill>
                <a:schemeClr val="tx1"/>
              </a:solidFill>
            </a:endParaRPr>
          </a:p>
          <a:p>
            <a:r>
              <a:rPr lang="es-MX" sz="1600" b="1" dirty="0" smtClean="0">
                <a:solidFill>
                  <a:schemeClr val="tx1"/>
                </a:solidFill>
              </a:rPr>
              <a:t>Enero 2016 </a:t>
            </a:r>
            <a:r>
              <a:rPr lang="es-MX" sz="1600" b="1" dirty="0">
                <a:solidFill>
                  <a:schemeClr val="tx1"/>
                </a:solidFill>
              </a:rPr>
              <a:t>J</a:t>
            </a:r>
            <a:r>
              <a:rPr lang="es-MX" sz="1600" b="1" dirty="0" smtClean="0">
                <a:solidFill>
                  <a:schemeClr val="tx1"/>
                </a:solidFill>
              </a:rPr>
              <a:t>essica </a:t>
            </a:r>
            <a:r>
              <a:rPr lang="es-MX" sz="1600" b="1" dirty="0">
                <a:solidFill>
                  <a:schemeClr val="tx1"/>
                </a:solidFill>
              </a:rPr>
              <a:t>G</a:t>
            </a:r>
            <a:r>
              <a:rPr lang="es-MX" sz="1600" b="1" dirty="0" smtClean="0">
                <a:solidFill>
                  <a:schemeClr val="tx1"/>
                </a:solidFill>
              </a:rPr>
              <a:t>abriela Mercado Alonso 3°A</a:t>
            </a:r>
            <a:endParaRPr lang="es-ES" sz="1600" b="1" dirty="0" smtClean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762" y="0"/>
            <a:ext cx="9183762" cy="68580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6" y="764704"/>
            <a:ext cx="6250896" cy="331236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60648"/>
            <a:ext cx="1584176" cy="1728192"/>
          </a:xfrm>
          <a:prstGeom prst="rect">
            <a:avLst/>
          </a:prstGeom>
        </p:spPr>
      </p:pic>
      <p:pic>
        <p:nvPicPr>
          <p:cNvPr id="8" name="7 Imagen" descr="minion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905000" y="4572008"/>
            <a:ext cx="1905000" cy="1905000"/>
          </a:xfrm>
          <a:prstGeom prst="rect">
            <a:avLst/>
          </a:prstGeom>
        </p:spPr>
      </p:pic>
      <p:pic>
        <p:nvPicPr>
          <p:cNvPr id="9" name="8 Imagen" descr="#3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29224" y="5045255"/>
            <a:ext cx="3714776" cy="1812745"/>
          </a:xfrm>
          <a:prstGeom prst="rect">
            <a:avLst/>
          </a:prstGeom>
        </p:spPr>
      </p:pic>
      <p:pic>
        <p:nvPicPr>
          <p:cNvPr id="10" name="kkk.wav">
            <a:hlinkClick r:id="" action="ppaction://media"/>
          </p:cNvPr>
          <p:cNvPicPr>
            <a:picLocks noRot="1" noChangeAspect="1"/>
          </p:cNvPicPr>
          <p:nvPr>
            <a:wavAudioFile r:embed="rId1" name="kkk.wav"/>
          </p:nvPr>
        </p:nvPicPr>
        <p:blipFill>
          <a:blip r:embed="rId8"/>
          <a:stretch>
            <a:fillRect/>
          </a:stretch>
        </p:blipFill>
        <p:spPr>
          <a:xfrm>
            <a:off x="5214942" y="1928802"/>
            <a:ext cx="304800" cy="30480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771800" y="116632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FFFF00"/>
                </a:solidFill>
                <a:latin typeface="Bodoni MT Black" pitchFamily="18" charset="0"/>
              </a:rPr>
              <a:t>Escuela Normal de Educación Preescolar</a:t>
            </a:r>
          </a:p>
          <a:p>
            <a:pPr algn="ctr"/>
            <a:endParaRPr lang="es-MX" sz="2000" dirty="0">
              <a:solidFill>
                <a:srgbClr val="FFFF00"/>
              </a:solidFill>
              <a:latin typeface="Bodoni MT Black" pitchFamily="18" charset="0"/>
            </a:endParaRPr>
          </a:p>
          <a:p>
            <a:pPr algn="ctr"/>
            <a:r>
              <a:rPr lang="es-MX" sz="2000" dirty="0" smtClean="0">
                <a:solidFill>
                  <a:srgbClr val="FFFF00"/>
                </a:solidFill>
                <a:latin typeface="Bodoni MT Black" pitchFamily="18" charset="0"/>
              </a:rPr>
              <a:t>Alumna: Jessica Gabriela Mercado Alonso.</a:t>
            </a:r>
            <a:endParaRPr lang="es-ES" sz="2000" dirty="0">
              <a:solidFill>
                <a:srgbClr val="FFFF00"/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3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3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17 -0.04117 C 0.1066 -0.05157 0.11493 -0.06175 0.11754 -0.071 C 0.12049 -0.08256 0.12257 -0.09389 0.12657 -0.105 C 0.12761 -0.12165 0.1283 -0.14593 0.13542 -0.1605 C 0.13976 -0.18339 0.14323 -0.18178 0.16077 -0.18432 C 0.17014 -0.18964 0.17379 -0.19149 0.18021 -0.20236 C 0.18212 -0.21115 0.18455 -0.21947 0.18629 -0.22826 C 0.18976 -0.24931 0.19045 -0.27104 0.19514 -0.29186 C 0.20139 -0.321 0.21025 -0.35129 0.2191 -0.37928 C 0.22275 -0.39084 0.22934 -0.40032 0.23403 -0.41096 C 0.2408 -0.42623 0.24497 -0.44773 0.25486 -0.46068 C 0.26181 -0.46993 0.27361 -0.4734 0.28177 -0.47872 C 0.28646 -0.48173 0.29045 -0.48612 0.29514 -0.48867 C 0.3125 -0.49769 0.33212 -0.50023 0.35035 -0.50462 C 0.35382 -0.50393 0.35764 -0.50462 0.36077 -0.50254 C 0.36216 -0.50162 0.36094 -0.49769 0.36233 -0.49653 C 0.3665 -0.49283 0.37223 -0.49399 0.37726 -0.4926 C 0.38021 -0.49006 0.38351 -0.48797 0.38577 -0.48474 C 0.39115 -0.47919 0.39966 -0.4667 0.39966 -0.46647 C 0.40486 -0.44889 0.40886 -0.43201 0.41164 -0.41304 C 0.41389 -0.39339 0.41528 -0.38228 0.425 -0.36725 C 0.43212 -0.35615 0.43056 -0.34875 0.4415 -0.34551 C 0.45052 -0.34829 0.44844 -0.35291 0.45486 -0.36147 C 0.45677 -0.36864 0.4599 -0.37026 0.46389 -0.37535 C 0.4698 -0.39107 0.46736 -0.4024 0.48177 -0.40911 C 0.51667 -0.40541 0.53021 -0.38783 0.56389 -0.36332 C 0.57865 -0.35268 0.58473 -0.34713 0.59514 -0.32956 C 0.60191 -0.30365 0.60122 -0.26804 0.60261 -0.24006 C 0.60313 -0.2056 0.60452 -0.17114 0.60417 -0.13668 C 0.604 -0.12858 0.59688 -0.11471 0.59514 -0.10685 C 0.59167 -0.09043 0.59184 -0.07308 0.58768 -0.05712 C 0.58872 -0.0229 0.5882 -0.00763 0.59375 0.02035 C 0.59341 0.02636 0.59045 0.05597 0.59375 0.06614 C 0.59445 0.06799 0.59653 0.06753 0.59809 0.06799 C 0.60313 0.06961 0.60799 0.07077 0.61302 0.07192 C 0.62379 0.08557 0.61476 0.07609 0.6474 0.07609 " pathEditMode="relative" rAng="0" ptsTypes="fffffffffffffffffffffffffffffffffff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0" y="-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48</Words>
  <Application>Microsoft Office PowerPoint</Application>
  <PresentationFormat>Presentación en pantalla (4:3)</PresentationFormat>
  <Paragraphs>14</Paragraphs>
  <Slides>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Campo: Desarrollo físico y salud Aspecto: Promoción de la salud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Campo: desarrollo físico y salud Aspecto: promocio</dc:title>
  <dc:creator>CCPA</dc:creator>
  <cp:lastModifiedBy>CCPA</cp:lastModifiedBy>
  <cp:revision>10</cp:revision>
  <dcterms:created xsi:type="dcterms:W3CDTF">2015-09-02T17:06:20Z</dcterms:created>
  <dcterms:modified xsi:type="dcterms:W3CDTF">2015-10-23T16:58:20Z</dcterms:modified>
</cp:coreProperties>
</file>