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C1368-D41A-4719-9F83-B6C6AF557C56}" type="datetimeFigureOut">
              <a:rPr lang="es-ES" smtClean="0"/>
              <a:t>21/10/2015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8AC7-C9D8-430E-8DE5-E705C1DB3E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986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C1368-D41A-4719-9F83-B6C6AF557C56}" type="datetimeFigureOut">
              <a:rPr lang="es-ES" smtClean="0"/>
              <a:t>21/10/2015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8AC7-C9D8-430E-8DE5-E705C1DB3E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6834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C1368-D41A-4719-9F83-B6C6AF557C56}" type="datetimeFigureOut">
              <a:rPr lang="es-ES" smtClean="0"/>
              <a:t>21/10/2015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8AC7-C9D8-430E-8DE5-E705C1DB3E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8383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C1368-D41A-4719-9F83-B6C6AF557C56}" type="datetimeFigureOut">
              <a:rPr lang="es-ES" smtClean="0"/>
              <a:t>21/10/2015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8AC7-C9D8-430E-8DE5-E705C1DB3E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121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C1368-D41A-4719-9F83-B6C6AF557C56}" type="datetimeFigureOut">
              <a:rPr lang="es-ES" smtClean="0"/>
              <a:t>21/10/2015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8AC7-C9D8-430E-8DE5-E705C1DB3E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121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C1368-D41A-4719-9F83-B6C6AF557C56}" type="datetimeFigureOut">
              <a:rPr lang="es-ES" smtClean="0"/>
              <a:t>21/10/2015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8AC7-C9D8-430E-8DE5-E705C1DB3E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853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C1368-D41A-4719-9F83-B6C6AF557C56}" type="datetimeFigureOut">
              <a:rPr lang="es-ES" smtClean="0"/>
              <a:t>21/10/2015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8AC7-C9D8-430E-8DE5-E705C1DB3E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6447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C1368-D41A-4719-9F83-B6C6AF557C56}" type="datetimeFigureOut">
              <a:rPr lang="es-ES" smtClean="0"/>
              <a:t>21/10/2015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8AC7-C9D8-430E-8DE5-E705C1DB3E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3893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C1368-D41A-4719-9F83-B6C6AF557C56}" type="datetimeFigureOut">
              <a:rPr lang="es-ES" smtClean="0"/>
              <a:t>21/10/2015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8AC7-C9D8-430E-8DE5-E705C1DB3E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9276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C1368-D41A-4719-9F83-B6C6AF557C56}" type="datetimeFigureOut">
              <a:rPr lang="es-ES" smtClean="0"/>
              <a:t>21/10/2015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8AC7-C9D8-430E-8DE5-E705C1DB3E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512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C1368-D41A-4719-9F83-B6C6AF557C56}" type="datetimeFigureOut">
              <a:rPr lang="es-ES" smtClean="0"/>
              <a:t>21/10/2015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8AC7-C9D8-430E-8DE5-E705C1DB3E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8617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C1368-D41A-4719-9F83-B6C6AF557C56}" type="datetimeFigureOut">
              <a:rPr lang="es-ES" smtClean="0"/>
              <a:t>21/10/2015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D8AC7-C9D8-430E-8DE5-E705C1DB3E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405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4.bp.blogspot.com/_7zVmU7DEHNg/TSejDsqH45I/AAAAAAAAOuk/YT9Xb2j-4AU/s1600/pocoyodicehola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728070"/>
            <a:ext cx="3024336" cy="3024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10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52936" y="1702183"/>
            <a:ext cx="17405273" cy="5651454"/>
          </a:xfrm>
          <a:prstGeom prst="rect">
            <a:avLst/>
          </a:prstGeom>
        </p:spPr>
      </p:pic>
      <p:pic>
        <p:nvPicPr>
          <p:cNvPr id="13" name="12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3" y="-315416"/>
            <a:ext cx="7352381" cy="2387302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2" y="1340768"/>
            <a:ext cx="7352381" cy="2387302"/>
          </a:xfrm>
          <a:prstGeom prst="rect">
            <a:avLst/>
          </a:prstGeom>
        </p:spPr>
      </p:pic>
      <p:pic>
        <p:nvPicPr>
          <p:cNvPr id="1028" name="Picture 4" descr="http://www.gifs-animados.es/gifs-imagenes/f/floaties-burbujas-de-agua/gifs-animados-floaties-burbujas-de-agua-7473151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08" y="476673"/>
            <a:ext cx="2529753" cy="6274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://www.gifs-animados.es/gifs-imagenes/f/floaties-burbujas-de-agua/gifs-animados-floaties-burbujas-de-agua-7473151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60648"/>
            <a:ext cx="2529753" cy="6274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08" y="121755"/>
            <a:ext cx="2034670" cy="151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16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5133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ocenciaIntercolegia\Desktop\Sin título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1027" name="Picture 3" descr="C:\Users\DocenciaIntercolegia\Desktop\pelotan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620688"/>
            <a:ext cx="1455984" cy="1455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073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16042 0.02963 C -0.14479 0.02315 -0.12674 0.02222 -0.11042 0.01967 C -0.08386 0.02129 -0.07153 0.02361 -0.04827 0.03171 C -0.04219 0.03657 -0.03681 0.04305 -0.03004 0.04583 C -0.029 0.04722 -0.0283 0.04907 -0.02709 0.05 C -0.02413 0.05185 -0.01788 0.05393 -0.01788 0.05393 C -0.01077 0.06412 2.5E-6 0.06875 0.00781 0.07824 C 0.01701 0.08935 0.02465 0.10347 0.03507 0.1125 C 0.03923 0.12106 0.04375 0.12986 0.04722 0.13889 C 0.04861 0.14259 0.04861 0.14722 0.05017 0.15092 C 0.05451 0.16088 0.06163 0.16944 0.06389 0.18125 C 0.06771 0.20139 0.07257 0.22176 0.07604 0.2419 C 0.07795 0.25301 0.07795 0.25486 0.08507 0.26203 C 0.09028 0.28194 0.08177 0.25347 0.09114 0.27222 C 0.09427 0.27847 0.09375 0.28912 0.09566 0.29629 C 0.09844 0.31782 0.10434 0.33703 0.10625 0.35903 C 0.10729 0.32338 0.10833 0.2875 0.10937 0.25185 C 0.11059 0.20995 0.10469 0.21481 0.11996 0.20949 C 0.12014 0.20903 0.12291 0.19815 0.12291 0.19745 C 0.1217 0.18403 0.11632 0.17893 0.11076 0.16921 C 0.10382 0.15717 0.10798 0.16273 0.10486 0.15301 C 0.10208 0.14398 0.09271 0.1287 0.09271 0.1287 C 0.09479 0.12801 0.09774 0.12893 0.09878 0.12662 C 0.10087 0.12176 0.096 0.1169 0.09409 0.11458 C 0.08958 0.09537 0.08055 0.07407 0.06996 0.05995 C 0.06475 0.03981 0.04948 0.03356 0.03507 0.02963 C 0.02656 0.02222 0.01614 0.01898 0.00625 0.01551 C -0.00747 0.0037 -0.01702 0.00671 -0.03455 0.00555 C -0.04879 0.00625 -0.06285 0.00625 -0.07709 0.00741 C -0.08177 0.00787 -0.08611 0.01041 -0.09063 0.01157 C -0.10938 0.01574 -0.12709 0.02222 -0.14514 0.02963 C -0.12917 0.03148 -0.11406 0.03588 -0.09827 0.03773 C -0.0967 0.03842 -0.09514 0.03889 -0.09375 0.03981 C -0.09167 0.04097 -0.08976 0.04282 -0.08768 0.04398 C -0.08316 0.04629 -0.07396 0.05 -0.07396 0.05 C -0.07101 0.05393 -0.06788 0.0581 -0.06493 0.06203 C -0.06389 0.06342 -0.06181 0.0662 -0.06181 0.0662 C -0.0599 0.07407 -0.05556 0.07708 -0.05278 0.08426 C -0.04966 0.09236 -0.04966 0.09838 -0.04514 0.10648 C -0.03629 0.12222 -0.02709 0.13773 -0.02257 0.15694 C -0.02205 0.16296 -0.02205 0.16921 -0.02101 0.17523 C -0.01806 0.19166 -0.01632 0.175 -0.01945 0.19143 C -0.01806 0.225 -0.01476 0.25995 -0.00729 0.29236 C -0.00191 0.31597 0.00469 0.33842 0.00781 0.36296 C 0.00833 0.36088 0.00937 0.35903 0.00937 0.35694 C 0.00937 0.34745 0.00903 0.33796 0.00781 0.3287 C 0.00503 0.3081 -0.01962 0.3081 -0.03004 0.30648 C -0.05295 0.30856 -0.07153 0.30717 -0.09219 0.31666 C -0.10174 0.32106 -0.10677 0.3375 -0.11493 0.34491 C -0.1316 0.35972 -0.13143 0.36342 -0.14375 0.38333 C -0.15764 0.40555 -0.17327 0.42639 -0.18611 0.45 C -0.19653 0.46921 -0.20538 0.49004 -0.2165 0.50856 C -0.24549 0.55741 -0.28646 0.6169 -0.29514 0.68032 C -0.31111 0.66528 -0.32518 0.64745 -0.34063 0.63171 C -0.34775 0.62453 -0.354 0.61551 -0.36181 0.60949 C -0.3665 0.60578 -0.37709 0.60139 -0.37709 0.60139 C -0.40903 0.6037 -0.41163 0.59259 -0.40886 0.62778 C -0.41094 0.63102 -0.41302 0.63426 -0.41493 0.63773 C -0.41702 0.64166 -0.42101 0.65 -0.42101 0.65 C -0.42153 0.65278 -0.4217 0.65555 -0.42257 0.6581 C -0.42327 0.66041 -0.42483 0.6618 -0.42552 0.66412 C -0.42865 0.675 -0.42413 0.6787 -0.43316 0.68217 C -0.45122 0.66828 -0.44063 0.67754 -0.46337 0.65185 C -0.46684 0.64791 -0.47153 0.64676 -0.47552 0.64398 C -0.48837 0.63495 -0.50139 0.6287 -0.51493 0.62176 C -0.52049 0.62245 -0.52639 0.62106 -0.5316 0.62361 C -0.5349 0.62523 -0.53577 0.63287 -0.53924 0.63379 C -0.54375 0.63518 -0.54827 0.63634 -0.55278 0.63773 C -0.56025 0.64282 -0.56493 0.64676 -0.56945 0.65602 C -0.5658 0.66967 -0.56945 0.65278 -0.56945 0.67222 C -0.56945 0.6743 -0.56788 0.67824 -0.56788 0.67824 " pathEditMode="relative" ptsTypes="ffffffffffffffffffffffffffffffffffffffffffffffffffffffffffffffffffffffA">
                                      <p:cBhvr>
                                        <p:cTn id="6" dur="275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0</Words>
  <Application>Microsoft Office PowerPoint</Application>
  <PresentationFormat>Presentación en pantalla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10</cp:revision>
  <dcterms:created xsi:type="dcterms:W3CDTF">2015-09-23T16:49:57Z</dcterms:created>
  <dcterms:modified xsi:type="dcterms:W3CDTF">2015-10-21T17:34:43Z</dcterms:modified>
</cp:coreProperties>
</file>