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34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233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608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2228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69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4366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22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529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475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35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5584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3916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4FA47-D9A6-4EE6-B23C-3B7EEA39FEA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177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8790" y="-171400"/>
            <a:ext cx="12156810" cy="7029400"/>
          </a:xfrm>
          <a:prstGeom prst="rect">
            <a:avLst/>
          </a:prstGeom>
        </p:spPr>
      </p:pic>
      <p:pic>
        <p:nvPicPr>
          <p:cNvPr id="2052" name="Picture 4" descr="http://187.160.244.18/sistema/Data/tareas/ENEP-00027/_Actividad/_has/00000000/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40" y="504804"/>
            <a:ext cx="923925" cy="1133476"/>
          </a:xfrm>
          <a:prstGeom prst="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60648"/>
            <a:ext cx="4829175" cy="1133475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450107"/>
            <a:ext cx="2600325" cy="466725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75" y="1577821"/>
            <a:ext cx="9205743" cy="1749091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6093296"/>
            <a:ext cx="2962275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36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54209E-6 C -1.38889E-6 0.04047 0.02188 0.07331 0.04896 0.07331 C 0.0809 0.07331 0.09236 0.03677 0.09722 0.01457 L 0.10243 -0.01481 C 0.10712 -0.03701 0.11945 -0.07332 0.15538 -0.07332 C 0.17847 -0.07332 0.20486 -0.04071 0.20486 4.54209E-6 C 0.20486 0.04047 0.17847 0.07331 0.15538 0.07331 C 0.11945 0.07331 0.10712 0.03677 0.10243 0.01457 L 0.09722 -0.01481 C 0.09236 -0.03701 0.0809 -0.07332 0.04896 -0.07332 C 0.02188 -0.07332 -1.38889E-6 -0.04071 -1.38889E-6 4.54209E-6 Z " pathEditMode="relative" rAng="0" ptsTypes="ffFffffFfff">
                                      <p:cBhvr>
                                        <p:cTn id="6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4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122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s-ES" sz="2000" dirty="0" smtClean="0">
                <a:latin typeface="+mn-lt"/>
              </a:rPr>
              <a:t>COMPETENCIA: Observa características relevantes de elementos del medio y de fenómenos que ocurren en la naturaleza; distingue semejanzas y diferencias, y las describe con sus propias palabras</a:t>
            </a:r>
            <a:r>
              <a:rPr lang="es-ES" sz="2800" dirty="0" smtClean="0">
                <a:latin typeface="+mn-lt"/>
              </a:rPr>
              <a:t>.</a:t>
            </a:r>
            <a:endParaRPr lang="es-ES" sz="2800" dirty="0">
              <a:latin typeface="+mn-lt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416824" cy="1752600"/>
          </a:xfrm>
        </p:spPr>
        <p:txBody>
          <a:bodyPr>
            <a:normAutofit/>
          </a:bodyPr>
          <a:lstStyle/>
          <a:p>
            <a:pPr algn="l"/>
            <a:r>
              <a:rPr lang="es-ES" sz="2000" dirty="0" smtClean="0">
                <a:solidFill>
                  <a:schemeClr val="tx1"/>
                </a:solidFill>
              </a:rPr>
              <a:t>APRENDIZAJE ESPERADO Clasifican elementos y seres de la naturaleza según sus características, como animales, según el número de plantas, seres vivos que habitan en el mar o en la tierra, animales que se arrastran, vegetales comestibles y plantas de ornato, entre otros.</a:t>
            </a: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836712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CAMPO: Exploración y conocimiento del mundo</a:t>
            </a:r>
          </a:p>
          <a:p>
            <a:pPr algn="ctr"/>
            <a:r>
              <a:rPr lang="es-MX" sz="2400" dirty="0" smtClean="0"/>
              <a:t>ASPECTO: Mundo natural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3629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91</Words>
  <Application>Microsoft Office PowerPoint</Application>
  <PresentationFormat>Presentación en pantalla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COMPETENCIA: Observa características relevantes de elementos del medio y de fenómenos que ocurren en la naturaleza; distingue semejanzas y diferencias, y las describe con sus propias palabras.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 algunas características del sistema de escritura</dc:title>
  <dc:creator>CCPA</dc:creator>
  <cp:lastModifiedBy>CCPA</cp:lastModifiedBy>
  <cp:revision>14</cp:revision>
  <dcterms:created xsi:type="dcterms:W3CDTF">2015-08-31T16:56:12Z</dcterms:created>
  <dcterms:modified xsi:type="dcterms:W3CDTF">2015-09-24T14:20:27Z</dcterms:modified>
</cp:coreProperties>
</file>