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038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A40C-12DC-4DFC-9BF2-9350355D1AEE}" type="datetimeFigureOut">
              <a:rPr lang="es-ES" smtClean="0"/>
              <a:t>22/10/2015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83C3-221B-4333-B0A3-AD05B3777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561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A40C-12DC-4DFC-9BF2-9350355D1AEE}" type="datetimeFigureOut">
              <a:rPr lang="es-ES" smtClean="0"/>
              <a:t>22/10/2015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83C3-221B-4333-B0A3-AD05B3777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3571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A40C-12DC-4DFC-9BF2-9350355D1AEE}" type="datetimeFigureOut">
              <a:rPr lang="es-ES" smtClean="0"/>
              <a:t>22/10/2015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83C3-221B-4333-B0A3-AD05B3777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7730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A40C-12DC-4DFC-9BF2-9350355D1AEE}" type="datetimeFigureOut">
              <a:rPr lang="es-ES" smtClean="0"/>
              <a:t>22/10/2015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83C3-221B-4333-B0A3-AD05B3777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7121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A40C-12DC-4DFC-9BF2-9350355D1AEE}" type="datetimeFigureOut">
              <a:rPr lang="es-ES" smtClean="0"/>
              <a:t>22/10/2015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83C3-221B-4333-B0A3-AD05B3777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4173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A40C-12DC-4DFC-9BF2-9350355D1AEE}" type="datetimeFigureOut">
              <a:rPr lang="es-ES" smtClean="0"/>
              <a:t>22/10/2015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83C3-221B-4333-B0A3-AD05B3777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868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A40C-12DC-4DFC-9BF2-9350355D1AEE}" type="datetimeFigureOut">
              <a:rPr lang="es-ES" smtClean="0"/>
              <a:t>22/10/2015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83C3-221B-4333-B0A3-AD05B3777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744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A40C-12DC-4DFC-9BF2-9350355D1AEE}" type="datetimeFigureOut">
              <a:rPr lang="es-ES" smtClean="0"/>
              <a:t>22/10/2015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83C3-221B-4333-B0A3-AD05B3777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7426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A40C-12DC-4DFC-9BF2-9350355D1AEE}" type="datetimeFigureOut">
              <a:rPr lang="es-ES" smtClean="0"/>
              <a:t>22/10/2015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83C3-221B-4333-B0A3-AD05B3777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857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A40C-12DC-4DFC-9BF2-9350355D1AEE}" type="datetimeFigureOut">
              <a:rPr lang="es-ES" smtClean="0"/>
              <a:t>22/10/2015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83C3-221B-4333-B0A3-AD05B3777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8726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A40C-12DC-4DFC-9BF2-9350355D1AEE}" type="datetimeFigureOut">
              <a:rPr lang="es-ES" smtClean="0"/>
              <a:t>22/10/2015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83C3-221B-4333-B0A3-AD05B3777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289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BA40C-12DC-4DFC-9BF2-9350355D1AEE}" type="datetimeFigureOut">
              <a:rPr lang="es-ES" smtClean="0"/>
              <a:t>22/10/2015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E83C3-221B-4333-B0A3-AD05B3777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1233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0" y="-33246"/>
            <a:ext cx="6957769" cy="5087093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6" y="4581128"/>
            <a:ext cx="6545146" cy="3061876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0" y="0"/>
            <a:ext cx="9128168" cy="685800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2806" y="3960512"/>
            <a:ext cx="1159941" cy="863786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540" y="2948451"/>
            <a:ext cx="447675" cy="33337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547177" y="88044"/>
            <a:ext cx="5832648" cy="144655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es-MX" sz="4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>
                      <a:lumMod val="65000"/>
                      <a:alpha val="40000"/>
                    </a:schemeClr>
                  </a:glow>
                  <a:outerShdw blurRad="50800" dist="38100" sx="96000" sy="96000" algn="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  <a:reflection stA="0" endPos="65000" dist="50800" dir="5400000" sy="-100000" algn="bl" rotWithShape="0"/>
                </a:effectLst>
                <a:latin typeface="Home School" panose="02000500000000000000" pitchFamily="2" charset="0"/>
              </a:rPr>
              <a:t>ESCUELA  NORMAL DE EDUCACION PREESCOLAR </a:t>
            </a:r>
            <a:endParaRPr lang="es-MX" sz="440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27000">
                  <a:schemeClr val="bg1">
                    <a:lumMod val="65000"/>
                    <a:alpha val="40000"/>
                  </a:schemeClr>
                </a:glow>
                <a:outerShdw blurRad="50800" dist="38100" sx="96000" sy="96000" algn="l" rotWithShape="0">
                  <a:schemeClr val="tx1">
                    <a:lumMod val="50000"/>
                    <a:lumOff val="50000"/>
                    <a:alpha val="40000"/>
                  </a:schemeClr>
                </a:outerShdw>
                <a:reflection stA="0" endPos="65000" dist="50800" dir="5400000" sy="-100000" algn="bl" rotWithShape="0"/>
              </a:effectLst>
              <a:latin typeface="Home School" panose="02000500000000000000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487010" y="5251326"/>
            <a:ext cx="3312368" cy="1368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/>
          </a:p>
        </p:txBody>
      </p:sp>
      <p:sp>
        <p:nvSpPr>
          <p:cNvPr id="6" name="CuadroTexto 5"/>
          <p:cNvSpPr txBox="1"/>
          <p:nvPr/>
        </p:nvSpPr>
        <p:spPr>
          <a:xfrm>
            <a:off x="5000123" y="5789648"/>
            <a:ext cx="3974252" cy="830997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stA="0" endPos="65000" dist="50800" dir="5400000" sy="-100000" algn="bl" rotWithShape="0"/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latin typeface="[z] Arista" panose="02000500000000020004" pitchFamily="2" charset="0"/>
              </a:rPr>
              <a:t>Diana </a:t>
            </a:r>
            <a:r>
              <a:rPr lang="es-MX" sz="4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latin typeface="[z] Arista" panose="02000500000000020004" pitchFamily="2" charset="0"/>
              </a:rPr>
              <a:t>Bermea</a:t>
            </a:r>
            <a:r>
              <a:rPr lang="es-MX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latin typeface="[z] Arista" panose="02000500000000020004" pitchFamily="2" charset="0"/>
              </a:rPr>
              <a:t> </a:t>
            </a:r>
            <a:endParaRPr lang="es-MX" sz="4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C000"/>
              </a:solidFill>
              <a:latin typeface="[z] Arista" panose="02000500000000020004" pitchFamily="2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71125" y="6034525"/>
            <a:ext cx="3435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latin typeface="[z] Arista" panose="02000500000000020004" pitchFamily="2" charset="0"/>
              </a:rPr>
              <a:t>Octubre 2016</a:t>
            </a:r>
            <a:endParaRPr lang="es-MX" sz="4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C000"/>
              </a:solidFill>
              <a:latin typeface="[z] Arista" panose="02000500000000020004" pitchFamily="2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051" y="415259"/>
            <a:ext cx="1857375" cy="13811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876360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355 -0.02359 L -0.17136 -0.3383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57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0.01225 C 0.08073 -0.00116 0.07552 -0.02244 0.08767 -0.02752 C 0.10885 -0.04649 0.10764 -0.0377 0.14601 -0.03955 C 0.15729 -0.04973 0.15642 -0.06476 0.15938 -0.08118 C 0.16059 -0.08765 0.16267 -0.09459 0.1684 -0.09505 C 0.18438 -0.09621 0.20017 -0.09644 0.21615 -0.09714 C 0.21667 -0.09737 0.22847 -0.09852 0.22951 -0.10315 C 0.23125 -0.11147 0.22795 -0.14154 0.23698 -0.14894 C 0.25 -0.15935 0.28264 -0.15634 0.29063 -0.1568 C 0.29115 -0.15888 0.29149 -0.16097 0.29219 -0.16282 C 0.29306 -0.1649 0.29445 -0.16652 0.29514 -0.16883 C 0.29705 -0.17484 0.29792 -0.18224 0.29965 -0.18849 C 0.31858 -0.18779 0.34115 -0.18455 0.36094 -0.18455 " pathEditMode="relative" ptsTypes="ffffffffffff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5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88 -0.00648 C 0.05208 -0.01434 0.05642 -0.0118 0.06823 -0.01041 C 0.07309 -0.0081 0.07674 -0.00463 0.0816 -0.00232 C 0.09444 0.01387 0.09601 0.00508 0.12205 0.00347 C 0.12847 0.00069 0.13333 -0.00555 0.13993 -0.00833 C 0.14253 -0.01064 0.14462 -0.01457 0.1474 -0.01642 C 0.1526 -0.02012 0.16094 -0.02221 0.16649 -0.02429 C 0.18177 -0.02313 0.19462 -0.02452 0.20851 -0.01827 C 0.22847 -0.02059 0.22257 -0.01804 0.23385 -0.02822 C 0.23628 -0.03747 0.23785 -0.03539 0.24444 -0.03816 C 0.26094 -0.05319 0.23924 -0.03492 0.28906 -0.04418 C 0.29062 -0.04441 0.29045 -0.0488 0.29219 -0.05019 C 0.29392 -0.05158 0.29618 -0.05134 0.29792 -0.05204 C 0.30122 -0.05319 0.30417 -0.05481 0.30694 -0.0562 C 0.30851 -0.0569 0.31146 -0.05805 0.31146 -0.05805 C 0.32101 -0.05736 0.33038 -0.05782 0.33993 -0.0562 C 0.3474 -0.05505 0.35625 -0.04857 0.36372 -0.04626 C 0.37118 -0.04695 0.37882 -0.04579 0.38594 -0.04811 C 0.38785 -0.04857 0.38767 -0.0525 0.38906 -0.05412 C 0.38958 -0.05458 0.39757 -0.05782 0.39809 -0.05805 C 0.40712 -0.05505 0.4125 -0.05597 0.41753 -0.04626 C 0.42448 -0.04695 0.43142 -0.04718 0.43837 -0.04811 C 0.44045 -0.04834 0.44288 -0.04834 0.44444 -0.05019 C 0.44705 -0.05319 0.45035 -0.06198 0.45035 -0.06198 C 0.45174 -0.06776 0.45122 -0.07447 0.4533 -0.08002 C 0.45625 -0.08789 0.47517 -0.08765 0.47726 -0.08789 C 0.48125 -0.09159 0.48316 -0.09297 0.48316 -0.09991 " pathEditMode="relative" ptsTypes="ffffffffffffffffffffffffff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9</Words>
  <Application>Microsoft Office PowerPoint</Application>
  <PresentationFormat>Presentación en pantalla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[z] Arista</vt:lpstr>
      <vt:lpstr>Arial</vt:lpstr>
      <vt:lpstr>Calibri</vt:lpstr>
      <vt:lpstr>Home School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CCPA</dc:creator>
  <cp:lastModifiedBy>Propietario</cp:lastModifiedBy>
  <cp:revision>13</cp:revision>
  <dcterms:created xsi:type="dcterms:W3CDTF">2015-09-24T13:00:00Z</dcterms:created>
  <dcterms:modified xsi:type="dcterms:W3CDTF">2015-10-23T02:43:09Z</dcterms:modified>
</cp:coreProperties>
</file>